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theme/theme2.xml" ContentType="application/vnd.openxmlformats-officedocument.theme+xml"/>
  <Override PartName="/ppt/tags/tag2.xml" ContentType="application/vnd.openxmlformats-officedocument.presentationml.tags+xml"/>
  <Override PartName="/ppt/notesSlides/notesSlide1.xml" ContentType="application/vnd.openxmlformats-officedocument.presentationml.notesSlide+xml"/>
  <Override PartName="/ppt/comments/comment1.xml" ContentType="application/vnd.openxmlformats-officedocument.presentationml.comments+xml"/>
  <Override PartName="/ppt/tags/tag3.xml" ContentType="application/vnd.openxmlformats-officedocument.presentationml.tags+xml"/>
  <Override PartName="/ppt/notesSlides/notesSlide2.xml" ContentType="application/vnd.openxmlformats-officedocument.presentationml.notesSlide+xml"/>
  <Override PartName="/ppt/tags/tag4.xml" ContentType="application/vnd.openxmlformats-officedocument.presentationml.tags+xml"/>
  <Override PartName="/ppt/notesSlides/notesSlide3.xml" ContentType="application/vnd.openxmlformats-officedocument.presentationml.notesSlide+xml"/>
  <Override PartName="/ppt/tags/tag5.xml" ContentType="application/vnd.openxmlformats-officedocument.presentationml.tags+xml"/>
  <Override PartName="/ppt/notesSlides/notesSlide4.xml" ContentType="application/vnd.openxmlformats-officedocument.presentationml.notesSlide+xml"/>
  <Override PartName="/ppt/tags/tag6.xml" ContentType="application/vnd.openxmlformats-officedocument.presentationml.tags+xml"/>
  <Override PartName="/ppt/notesSlides/notesSlide5.xml" ContentType="application/vnd.openxmlformats-officedocument.presentationml.notesSlide+xml"/>
  <Override PartName="/ppt/tags/tag7.xml" ContentType="application/vnd.openxmlformats-officedocument.presentationml.tags+xml"/>
  <Override PartName="/ppt/notesSlides/notesSlide6.xml" ContentType="application/vnd.openxmlformats-officedocument.presentationml.notesSlide+xml"/>
  <Override PartName="/ppt/tags/tag8.xml" ContentType="application/vnd.openxmlformats-officedocument.presentationml.tags+xml"/>
  <Override PartName="/ppt/notesSlides/notesSlide7.xml" ContentType="application/vnd.openxmlformats-officedocument.presentationml.notesSlide+xml"/>
  <Override PartName="/ppt/tags/tag9.xml" ContentType="application/vnd.openxmlformats-officedocument.presentationml.tags+xml"/>
  <Override PartName="/ppt/notesSlides/notesSlide8.xml" ContentType="application/vnd.openxmlformats-officedocument.presentationml.notesSlide+xml"/>
  <Override PartName="/ppt/tags/tag10.xml" ContentType="application/vnd.openxmlformats-officedocument.presentationml.tags+xml"/>
  <Override PartName="/ppt/notesSlides/notesSlide9.xml" ContentType="application/vnd.openxmlformats-officedocument.presentationml.notesSlide+xml"/>
  <Override PartName="/ppt/tags/tag11.xml" ContentType="application/vnd.openxmlformats-officedocument.presentationml.tags+xml"/>
  <Override PartName="/ppt/notesSlides/notesSlide10.xml" ContentType="application/vnd.openxmlformats-officedocument.presentationml.notesSlide+xml"/>
  <Override PartName="/ppt/tags/tag12.xml" ContentType="application/vnd.openxmlformats-officedocument.presentationml.tags+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714" r:id="rId1"/>
  </p:sldMasterIdLst>
  <p:notesMasterIdLst>
    <p:notesMasterId r:id="rId16"/>
  </p:notesMasterIdLst>
  <p:sldIdLst>
    <p:sldId id="256" r:id="rId2"/>
    <p:sldId id="262" r:id="rId3"/>
    <p:sldId id="327" r:id="rId4"/>
    <p:sldId id="259" r:id="rId5"/>
    <p:sldId id="261" r:id="rId6"/>
    <p:sldId id="328" r:id="rId7"/>
    <p:sldId id="329" r:id="rId8"/>
    <p:sldId id="330" r:id="rId9"/>
    <p:sldId id="331" r:id="rId10"/>
    <p:sldId id="332" r:id="rId11"/>
    <p:sldId id="263" r:id="rId12"/>
    <p:sldId id="301" r:id="rId13"/>
    <p:sldId id="269" r:id="rId14"/>
    <p:sldId id="278" r:id="rId15"/>
  </p:sldIdLst>
  <p:sldSz cx="12192000" cy="6858000"/>
  <p:notesSz cx="6858000" cy="9144000"/>
  <p:custDataLst>
    <p:tags r:id="rId17"/>
  </p:custDataLst>
  <p:defaultTex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Hanh Phuong" initials="HP" lastIdx="1"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3D2BD"/>
    <a:srgbClr val="B2D7E9"/>
    <a:srgbClr val="EB6136"/>
    <a:srgbClr val="FFF2CC"/>
    <a:srgbClr val="FFEBA8"/>
    <a:srgbClr val="28AFB2"/>
    <a:srgbClr val="C2AB77"/>
    <a:srgbClr val="F9D1B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559" autoAdjust="0"/>
    <p:restoredTop sz="96318" autoAdjust="0"/>
  </p:normalViewPr>
  <p:slideViewPr>
    <p:cSldViewPr snapToGrid="0">
      <p:cViewPr varScale="1">
        <p:scale>
          <a:sx n="70" d="100"/>
          <a:sy n="70" d="100"/>
        </p:scale>
        <p:origin x="756" y="42"/>
      </p:cViewPr>
      <p:guideLst/>
    </p:cSldViewPr>
  </p:slideViewPr>
  <p:notesTextViewPr>
    <p:cViewPr>
      <p:scale>
        <a:sx n="1" d="1"/>
        <a:sy n="1" d="1"/>
      </p:scale>
      <p:origin x="0" y="0"/>
    </p:cViewPr>
  </p:notesTextViewPr>
  <p:sorterViewPr>
    <p:cViewPr varScale="1">
      <p:scale>
        <a:sx n="1" d="1"/>
        <a:sy n="1" d="1"/>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commentAuthors" Target="commentAuthors.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gs" Target="tags/tag1.xml"/><Relationship Id="rId2" Type="http://schemas.openxmlformats.org/officeDocument/2006/relationships/slide" Target="slides/slide1.xml"/><Relationship Id="rId16" Type="http://schemas.openxmlformats.org/officeDocument/2006/relationships/notesMaster" Target="notesMasters/notesMaster1.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comments/comment1.xml><?xml version="1.0" encoding="utf-8"?>
<p:cmLst xmlns:a="http://schemas.openxmlformats.org/drawingml/2006/main" xmlns:r="http://schemas.openxmlformats.org/officeDocument/2006/relationships" xmlns:p="http://schemas.openxmlformats.org/presentationml/2006/main">
  <p:cm authorId="1" dt="2020-04-12T08:50:22.649" idx="1">
    <p:pos x="10" y="10"/>
    <p:text>Các tác phẩm thơ mà chúng ta vừa hệ thống đã tái hiện lại cuộc sống, đất nước, con người VN trong hai cuộc kháng chiến chống Pháp và chống Mỹ, trong công cuộc lao động, xây dựng đất nước và những tình cảm tốt đẹp của con người: tình yêu quê hương đất nước, tình đồng chí đồng đội, lòng kính yêu Bác Hồ, tình mẹ con, bà cháu.</p:text>
  </p:cm>
</p:cmLst>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7F6C1AE-34D4-43BC-91FA-BE3E95B54D06}" type="datetimeFigureOut">
              <a:rPr lang="zh-CN" altLang="en-US" smtClean="0"/>
              <a:t>2022/7/20</a:t>
            </a:fld>
            <a:endParaRPr lang="zh-CN" altLang="en-US"/>
          </a:p>
        </p:txBody>
      </p:sp>
      <p:sp>
        <p:nvSpPr>
          <p:cNvPr id="4" name="幻灯片图像占位符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zh-CN" altLang="en-US"/>
              <a:t>单击此处编辑母版文本样式</a:t>
            </a:r>
          </a:p>
          <a:p>
            <a:pPr lvl="1"/>
            <a:r>
              <a:rPr lang="zh-CN" altLang="en-US"/>
              <a:t>第二级</a:t>
            </a:r>
          </a:p>
          <a:p>
            <a:pPr lvl="2"/>
            <a:r>
              <a:rPr lang="zh-CN" altLang="en-US"/>
              <a:t>第三级</a:t>
            </a:r>
          </a:p>
          <a:p>
            <a:pPr lvl="3"/>
            <a:r>
              <a:rPr lang="zh-CN" altLang="en-US"/>
              <a:t>第四级</a:t>
            </a:r>
          </a:p>
          <a:p>
            <a:pPr lvl="4"/>
            <a:r>
              <a:rPr lang="zh-CN" altLang="en-US"/>
              <a:t>第五级</a:t>
            </a:r>
          </a:p>
        </p:txBody>
      </p:sp>
      <p:sp>
        <p:nvSpPr>
          <p:cNvPr id="6" name="页脚占位符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468D389-97FE-411E-8883-EB9073DF4725}" type="slidenum">
              <a:rPr lang="zh-CN" altLang="en-US" smtClean="0"/>
              <a:t>‹#›</a:t>
            </a:fld>
            <a:endParaRPr lang="zh-CN" altLang="en-US"/>
          </a:p>
        </p:txBody>
      </p:sp>
    </p:spTree>
    <p:extLst>
      <p:ext uri="{BB962C8B-B14F-4D97-AF65-F5344CB8AC3E}">
        <p14:creationId xmlns:p14="http://schemas.microsoft.com/office/powerpoint/2010/main" val="7104323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3" Type="http://schemas.openxmlformats.org/officeDocument/2006/relationships/hyperlink" Target="https://www.facebook.com/HankNguyenn" TargetMode="External"/><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www.facebook.com/HankNguyenn" TargetMode="External"/><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defRPr/>
            </a:pPr>
            <a:r>
              <a:rPr lang="en-US" altLang="zh-CN" dirty="0"/>
              <a:t>FB: </a:t>
            </a:r>
            <a:r>
              <a:rPr lang="en-US" altLang="zh-CN" dirty="0" err="1"/>
              <a:t>Nguyễn</a:t>
            </a:r>
            <a:r>
              <a:rPr lang="en-US" altLang="zh-CN" dirty="0"/>
              <a:t> </a:t>
            </a:r>
            <a:r>
              <a:rPr lang="en-US" altLang="zh-CN" dirty="0" err="1"/>
              <a:t>Hạnh</a:t>
            </a:r>
            <a:r>
              <a:rPr lang="en-US" altLang="zh-CN" dirty="0"/>
              <a:t> (</a:t>
            </a:r>
            <a:r>
              <a:rPr lang="en-SG" dirty="0">
                <a:hlinkClick r:id="rId3"/>
              </a:rPr>
              <a:t>https://www.facebook.com/HankNguyenn</a:t>
            </a:r>
            <a:r>
              <a:rPr lang="en-SG" dirty="0"/>
              <a:t>)</a:t>
            </a:r>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1</a:t>
            </a:fld>
            <a:endParaRPr lang="zh-CN" altLang="en-US"/>
          </a:p>
        </p:txBody>
      </p:sp>
    </p:spTree>
    <p:extLst>
      <p:ext uri="{BB962C8B-B14F-4D97-AF65-F5344CB8AC3E}">
        <p14:creationId xmlns:p14="http://schemas.microsoft.com/office/powerpoint/2010/main" val="372990741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defRPr/>
            </a:pPr>
            <a:r>
              <a:rPr lang="en-US" altLang="zh-CN" dirty="0"/>
              <a:t>FB: </a:t>
            </a:r>
            <a:r>
              <a:rPr lang="en-US" altLang="zh-CN" dirty="0" err="1"/>
              <a:t>Nguyễn</a:t>
            </a:r>
            <a:r>
              <a:rPr lang="en-US" altLang="zh-CN" dirty="0"/>
              <a:t> </a:t>
            </a:r>
            <a:r>
              <a:rPr lang="en-US" altLang="zh-CN" dirty="0" err="1"/>
              <a:t>Hạnh</a:t>
            </a:r>
            <a:r>
              <a:rPr lang="en-US" altLang="zh-CN" dirty="0"/>
              <a:t> (</a:t>
            </a:r>
            <a:r>
              <a:rPr lang="en-SG" dirty="0">
                <a:hlinkClick r:id="rId3"/>
              </a:rPr>
              <a:t>https://www.facebook.com/HankNguyenn</a:t>
            </a:r>
            <a:r>
              <a:rPr lang="en-SG" dirty="0"/>
              <a:t>)</a:t>
            </a:r>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2</a:t>
            </a:fld>
            <a:endParaRPr lang="zh-CN" altLang="en-US"/>
          </a:p>
        </p:txBody>
      </p:sp>
    </p:spTree>
    <p:extLst>
      <p:ext uri="{BB962C8B-B14F-4D97-AF65-F5344CB8AC3E}">
        <p14:creationId xmlns:p14="http://schemas.microsoft.com/office/powerpoint/2010/main" val="14968815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4</a:t>
            </a:fld>
            <a:endParaRPr lang="zh-CN" altLang="en-US"/>
          </a:p>
        </p:txBody>
      </p:sp>
    </p:spTree>
    <p:extLst>
      <p:ext uri="{BB962C8B-B14F-4D97-AF65-F5344CB8AC3E}">
        <p14:creationId xmlns:p14="http://schemas.microsoft.com/office/powerpoint/2010/main" val="174960311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5</a:t>
            </a:fld>
            <a:endParaRPr lang="zh-CN" altLang="en-US"/>
          </a:p>
        </p:txBody>
      </p:sp>
    </p:spTree>
    <p:extLst>
      <p:ext uri="{BB962C8B-B14F-4D97-AF65-F5344CB8AC3E}">
        <p14:creationId xmlns:p14="http://schemas.microsoft.com/office/powerpoint/2010/main" val="51213376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7</a:t>
            </a:fld>
            <a:endParaRPr lang="zh-CN" altLang="en-US"/>
          </a:p>
        </p:txBody>
      </p:sp>
    </p:spTree>
    <p:extLst>
      <p:ext uri="{BB962C8B-B14F-4D97-AF65-F5344CB8AC3E}">
        <p14:creationId xmlns:p14="http://schemas.microsoft.com/office/powerpoint/2010/main" val="247497165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8</a:t>
            </a:fld>
            <a:endParaRPr lang="zh-CN" altLang="en-US"/>
          </a:p>
        </p:txBody>
      </p:sp>
    </p:spTree>
    <p:extLst>
      <p:ext uri="{BB962C8B-B14F-4D97-AF65-F5344CB8AC3E}">
        <p14:creationId xmlns:p14="http://schemas.microsoft.com/office/powerpoint/2010/main" val="428393423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9</a:t>
            </a:fld>
            <a:endParaRPr lang="zh-CN" altLang="en-US"/>
          </a:p>
        </p:txBody>
      </p:sp>
    </p:spTree>
    <p:extLst>
      <p:ext uri="{BB962C8B-B14F-4D97-AF65-F5344CB8AC3E}">
        <p14:creationId xmlns:p14="http://schemas.microsoft.com/office/powerpoint/2010/main" val="427948449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10</a:t>
            </a:fld>
            <a:endParaRPr lang="zh-CN" altLang="en-US"/>
          </a:p>
        </p:txBody>
      </p:sp>
    </p:spTree>
    <p:extLst>
      <p:ext uri="{BB962C8B-B14F-4D97-AF65-F5344CB8AC3E}">
        <p14:creationId xmlns:p14="http://schemas.microsoft.com/office/powerpoint/2010/main" val="64031168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11</a:t>
            </a:fld>
            <a:endParaRPr lang="zh-CN" altLang="en-US"/>
          </a:p>
        </p:txBody>
      </p:sp>
    </p:spTree>
    <p:extLst>
      <p:ext uri="{BB962C8B-B14F-4D97-AF65-F5344CB8AC3E}">
        <p14:creationId xmlns:p14="http://schemas.microsoft.com/office/powerpoint/2010/main" val="34032986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13</a:t>
            </a:fld>
            <a:endParaRPr lang="zh-CN" altLang="en-US"/>
          </a:p>
        </p:txBody>
      </p:sp>
    </p:spTree>
    <p:extLst>
      <p:ext uri="{BB962C8B-B14F-4D97-AF65-F5344CB8AC3E}">
        <p14:creationId xmlns:p14="http://schemas.microsoft.com/office/powerpoint/2010/main" val="126529555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fld id="{5468D389-97FE-411E-8883-EB9073DF4725}" type="slidenum">
              <a:rPr lang="zh-CN" altLang="en-US" smtClean="0"/>
              <a:t>14</a:t>
            </a:fld>
            <a:endParaRPr lang="zh-CN" altLang="en-US"/>
          </a:p>
        </p:txBody>
      </p:sp>
    </p:spTree>
    <p:extLst>
      <p:ext uri="{BB962C8B-B14F-4D97-AF65-F5344CB8AC3E}">
        <p14:creationId xmlns:p14="http://schemas.microsoft.com/office/powerpoint/2010/main" val="268222699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16" name="Group 15"/>
          <p:cNvGrpSpPr/>
          <p:nvPr/>
        </p:nvGrpSpPr>
        <p:grpSpPr>
          <a:xfrm>
            <a:off x="0" y="-8467"/>
            <a:ext cx="12192000" cy="6866467"/>
            <a:chOff x="0" y="-8467"/>
            <a:chExt cx="12192000" cy="6866467"/>
          </a:xfrm>
        </p:grpSpPr>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lumMod val="50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50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rot="10800000">
              <a:off x="0" y="0"/>
              <a:ext cx="842596" cy="5666154"/>
            </a:xfrm>
            <a:prstGeom prst="triangle">
              <a:avLst>
                <a:gd name="adj" fmla="val 100000"/>
              </a:avLst>
            </a:pr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lumMod val="7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20115047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141261743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421137715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696811B1-C0E6-4DD7-993A-EBE8A726D3D5}" type="datetimeFigureOut">
              <a:rPr lang="vi-VN" smtClean="0"/>
              <a:t>20/07/2022</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339837101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696811B1-C0E6-4DD7-993A-EBE8A726D3D5}" type="datetimeFigureOut">
              <a:rPr lang="vi-VN" smtClean="0"/>
              <a:t>20/07/2022</a:t>
            </a:fld>
            <a:endParaRPr lang="vi-VN"/>
          </a:p>
        </p:txBody>
      </p:sp>
      <p:sp>
        <p:nvSpPr>
          <p:cNvPr id="8" name="Footer Placeholder 7"/>
          <p:cNvSpPr>
            <a:spLocks noGrp="1"/>
          </p:cNvSpPr>
          <p:nvPr>
            <p:ph type="ftr" sz="quarter" idx="11"/>
          </p:nvPr>
        </p:nvSpPr>
        <p:spPr/>
        <p:txBody>
          <a:bodyPr/>
          <a:lstStyle/>
          <a:p>
            <a:endParaRPr lang="vi-VN"/>
          </a:p>
        </p:txBody>
      </p:sp>
      <p:sp>
        <p:nvSpPr>
          <p:cNvPr id="9" name="Slide Number Placeholder 8"/>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281430635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696811B1-C0E6-4DD7-993A-EBE8A726D3D5}" type="datetimeFigureOut">
              <a:rPr lang="vi-VN" smtClean="0"/>
              <a:t>20/07/2022</a:t>
            </a:fld>
            <a:endParaRPr lang="vi-VN"/>
          </a:p>
        </p:txBody>
      </p:sp>
      <p:sp>
        <p:nvSpPr>
          <p:cNvPr id="4" name="Footer Placeholder 3"/>
          <p:cNvSpPr>
            <a:spLocks noGrp="1"/>
          </p:cNvSpPr>
          <p:nvPr>
            <p:ph type="ftr" sz="quarter" idx="11"/>
          </p:nvPr>
        </p:nvSpPr>
        <p:spPr/>
        <p:txBody>
          <a:bodyPr/>
          <a:lstStyle/>
          <a:p>
            <a:endParaRPr lang="vi-VN"/>
          </a:p>
        </p:txBody>
      </p:sp>
      <p:sp>
        <p:nvSpPr>
          <p:cNvPr id="5" name="Slide Number Placeholder 4"/>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36448637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96811B1-C0E6-4DD7-993A-EBE8A726D3D5}" type="datetimeFigureOut">
              <a:rPr lang="vi-VN" smtClean="0"/>
              <a:t>20/07/2022</a:t>
            </a:fld>
            <a:endParaRPr lang="vi-VN"/>
          </a:p>
        </p:txBody>
      </p:sp>
      <p:sp>
        <p:nvSpPr>
          <p:cNvPr id="3" name="Footer Placeholder 2"/>
          <p:cNvSpPr>
            <a:spLocks noGrp="1"/>
          </p:cNvSpPr>
          <p:nvPr>
            <p:ph type="ftr" sz="quarter" idx="11"/>
          </p:nvPr>
        </p:nvSpPr>
        <p:spPr/>
        <p:txBody>
          <a:bodyPr/>
          <a:lstStyle/>
          <a:p>
            <a:endParaRPr lang="vi-VN"/>
          </a:p>
        </p:txBody>
      </p:sp>
      <p:sp>
        <p:nvSpPr>
          <p:cNvPr id="4" name="Slide Number Placeholder 3"/>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97400269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96811B1-C0E6-4DD7-993A-EBE8A726D3D5}" type="datetimeFigureOut">
              <a:rPr lang="vi-VN" smtClean="0"/>
              <a:t>20/07/2022</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294346888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96811B1-C0E6-4DD7-993A-EBE8A726D3D5}" type="datetimeFigureOut">
              <a:rPr lang="vi-VN" smtClean="0"/>
              <a:t>20/07/2022</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381097737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108696665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367330761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183539681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376032574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408268485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278170369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96811B1-C0E6-4DD7-993A-EBE8A726D3D5}" type="datetimeFigureOut">
              <a:rPr lang="vi-VN" smtClean="0"/>
              <a:t>20/07/2022</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5DE19C3-359C-4352-AF86-83EFADFFBAAA}" type="slidenum">
              <a:rPr lang="vi-VN" smtClean="0"/>
              <a:t>‹#›</a:t>
            </a:fld>
            <a:endParaRPr lang="vi-VN"/>
          </a:p>
        </p:txBody>
      </p:sp>
    </p:spTree>
    <p:extLst>
      <p:ext uri="{BB962C8B-B14F-4D97-AF65-F5344CB8AC3E}">
        <p14:creationId xmlns:p14="http://schemas.microsoft.com/office/powerpoint/2010/main" val="75288551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https://www.facebook.com/udppt">
    <p:spTree>
      <p:nvGrpSpPr>
        <p:cNvPr id="1" name=""/>
        <p:cNvGrpSpPr/>
        <p:nvPr/>
      </p:nvGrpSpPr>
      <p:grpSpPr>
        <a:xfrm>
          <a:off x="0" y="0"/>
          <a:ext cx="0" cy="0"/>
          <a:chOff x="0" y="0"/>
          <a:chExt cx="0" cy="0"/>
        </a:xfrm>
      </p:grpSpPr>
    </p:spTree>
    <p:extLst>
      <p:ext uri="{BB962C8B-B14F-4D97-AF65-F5344CB8AC3E}">
        <p14:creationId xmlns:p14="http://schemas.microsoft.com/office/powerpoint/2010/main" val="29141706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1">
    <p:spTree>
      <p:nvGrpSpPr>
        <p:cNvPr id="1" name=""/>
        <p:cNvGrpSpPr/>
        <p:nvPr/>
      </p:nvGrpSpPr>
      <p:grpSpPr>
        <a:xfrm>
          <a:off x="0" y="0"/>
          <a:ext cx="0" cy="0"/>
          <a:chOff x="0" y="0"/>
          <a:chExt cx="0" cy="0"/>
        </a:xfrm>
      </p:grpSpPr>
      <p:sp>
        <p:nvSpPr>
          <p:cNvPr id="2" name="矩形 1"/>
          <p:cNvSpPr/>
          <p:nvPr userDrawn="1"/>
        </p:nvSpPr>
        <p:spPr>
          <a:xfrm>
            <a:off x="0" y="0"/>
            <a:ext cx="12192000" cy="6858000"/>
          </a:xfrm>
          <a:prstGeom prst="rect">
            <a:avLst/>
          </a:prstGeom>
          <a:solidFill>
            <a:srgbClr val="FFF2C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336585317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2">
    <p:spTree>
      <p:nvGrpSpPr>
        <p:cNvPr id="1" name=""/>
        <p:cNvGrpSpPr/>
        <p:nvPr/>
      </p:nvGrpSpPr>
      <p:grpSpPr>
        <a:xfrm>
          <a:off x="0" y="0"/>
          <a:ext cx="0" cy="0"/>
          <a:chOff x="0" y="0"/>
          <a:chExt cx="0" cy="0"/>
        </a:xfrm>
      </p:grpSpPr>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3">
    <p:spTree>
      <p:nvGrpSpPr>
        <p:cNvPr id="1" name=""/>
        <p:cNvGrpSpPr/>
        <p:nvPr/>
      </p:nvGrpSpPr>
      <p:grpSpPr>
        <a:xfrm>
          <a:off x="0" y="0"/>
          <a:ext cx="0" cy="0"/>
          <a:chOff x="0" y="0"/>
          <a:chExt cx="0" cy="0"/>
        </a:xfrm>
      </p:grpSpPr>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11">
    <p:spTree>
      <p:nvGrpSpPr>
        <p:cNvPr id="1" name=""/>
        <p:cNvGrpSpPr/>
        <p:nvPr/>
      </p:nvGrpSpPr>
      <p:grpSpPr>
        <a:xfrm>
          <a:off x="0" y="0"/>
          <a:ext cx="0" cy="0"/>
          <a:chOff x="0" y="0"/>
          <a:chExt cx="0" cy="0"/>
        </a:xfrm>
      </p:grpSpPr>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4">
    <p:spTree>
      <p:nvGrpSpPr>
        <p:cNvPr id="1" name=""/>
        <p:cNvGrpSpPr/>
        <p:nvPr/>
      </p:nvGrpSpPr>
      <p:grpSpPr>
        <a:xfrm>
          <a:off x="0" y="0"/>
          <a:ext cx="0" cy="0"/>
          <a:chOff x="0" y="0"/>
          <a:chExt cx="0" cy="0"/>
        </a:xfrm>
      </p:grpSpPr>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6">
    <p:spTree>
      <p:nvGrpSpPr>
        <p:cNvPr id="1" name=""/>
        <p:cNvGrpSpPr/>
        <p:nvPr/>
      </p:nvGrpSpPr>
      <p:grpSpPr>
        <a:xfrm>
          <a:off x="0" y="0"/>
          <a:ext cx="0" cy="0"/>
          <a:chOff x="0" y="0"/>
          <a:chExt cx="0" cy="0"/>
        </a:xfrm>
      </p:grpSpPr>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7">
    <p:spTree>
      <p:nvGrpSpPr>
        <p:cNvPr id="1" name=""/>
        <p:cNvGrpSpPr/>
        <p:nvPr/>
      </p:nvGrpSpPr>
      <p:grpSpPr>
        <a:xfrm>
          <a:off x="0" y="0"/>
          <a:ext cx="0" cy="0"/>
          <a:chOff x="0" y="0"/>
          <a:chExt cx="0" cy="0"/>
        </a:xfrm>
      </p:grpSpPr>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8">
    <p:spTree>
      <p:nvGrpSpPr>
        <p:cNvPr id="1" name=""/>
        <p:cNvGrpSpPr/>
        <p:nvPr/>
      </p:nvGrpSpPr>
      <p:grpSpPr>
        <a:xfrm>
          <a:off x="0" y="0"/>
          <a:ext cx="0" cy="0"/>
          <a:chOff x="0" y="0"/>
          <a:chExt cx="0" cy="0"/>
        </a:xfrm>
      </p:grpSpPr>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9">
    <p:spTree>
      <p:nvGrpSpPr>
        <p:cNvPr id="1" name=""/>
        <p:cNvGrpSpPr/>
        <p:nvPr/>
      </p:nvGrpSpPr>
      <p:grpSpPr>
        <a:xfrm>
          <a:off x="0" y="0"/>
          <a:ext cx="0" cy="0"/>
          <a:chOff x="0" y="0"/>
          <a:chExt cx="0" cy="0"/>
        </a:xfrm>
      </p:grpSpPr>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userDrawn="1">
  <p:cSld name="10">
    <p:spTree>
      <p:nvGrpSpPr>
        <p:cNvPr id="1" name=""/>
        <p:cNvGrpSpPr/>
        <p:nvPr/>
      </p:nvGrpSpPr>
      <p:grpSpPr>
        <a:xfrm>
          <a:off x="0" y="0"/>
          <a:ext cx="0" cy="0"/>
          <a:chOff x="0" y="0"/>
          <a:chExt cx="0" cy="0"/>
        </a:xfrm>
      </p:grpSpPr>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29" name="Group 28"/>
          <p:cNvGrpSpPr/>
          <p:nvPr/>
        </p:nvGrpSpPr>
        <p:grpSpPr>
          <a:xfrm>
            <a:off x="0" y="-8467"/>
            <a:ext cx="12192000" cy="6866467"/>
            <a:chOff x="0" y="-8467"/>
            <a:chExt cx="12192000" cy="6866467"/>
          </a:xfrm>
        </p:grpSpPr>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lumMod val="50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50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0" y="4013200"/>
              <a:ext cx="448733" cy="2844800"/>
            </a:xfrm>
            <a:prstGeom prst="triangle">
              <a:avLst>
                <a:gd name="adj" fmla="val 0"/>
              </a:avLst>
            </a:pr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696811B1-C0E6-4DD7-993A-EBE8A726D3D5}" type="datetimeFigureOut">
              <a:rPr lang="vi-VN" smtClean="0"/>
              <a:t>20/07/2022</a:t>
            </a:fld>
            <a:endParaRPr lang="vi-VN"/>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vi-VN"/>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lumMod val="75000"/>
                  </a:schemeClr>
                </a:solidFill>
              </a:defRPr>
            </a:lvl1pPr>
          </a:lstStyle>
          <a:p>
            <a:fld id="{85DE19C3-359C-4352-AF86-83EFADFFBAAA}" type="slidenum">
              <a:rPr lang="vi-VN" smtClean="0"/>
              <a:t>‹#›</a:t>
            </a:fld>
            <a:endParaRPr lang="vi-VN"/>
          </a:p>
        </p:txBody>
      </p:sp>
    </p:spTree>
    <p:extLst>
      <p:ext uri="{BB962C8B-B14F-4D97-AF65-F5344CB8AC3E}">
        <p14:creationId xmlns:p14="http://schemas.microsoft.com/office/powerpoint/2010/main" val="4167275972"/>
      </p:ext>
    </p:extLst>
  </p:cSld>
  <p:clrMap bg1="lt1" tx1="dk1" bg2="lt2" tx2="dk2" accent1="accent1" accent2="accent2" accent3="accent3" accent4="accent4" accent5="accent5" accent6="accent6" hlink="hlink" folHlink="folHlink"/>
  <p:sldLayoutIdLst>
    <p:sldLayoutId id="2147483715" r:id="rId1"/>
    <p:sldLayoutId id="2147483716" r:id="rId2"/>
    <p:sldLayoutId id="2147483717" r:id="rId3"/>
    <p:sldLayoutId id="2147483718" r:id="rId4"/>
    <p:sldLayoutId id="2147483719" r:id="rId5"/>
    <p:sldLayoutId id="2147483720" r:id="rId6"/>
    <p:sldLayoutId id="2147483721" r:id="rId7"/>
    <p:sldLayoutId id="2147483722" r:id="rId8"/>
    <p:sldLayoutId id="2147483723" r:id="rId9"/>
    <p:sldLayoutId id="2147483724" r:id="rId10"/>
    <p:sldLayoutId id="2147483725" r:id="rId11"/>
    <p:sldLayoutId id="2147483726" r:id="rId12"/>
    <p:sldLayoutId id="2147483727" r:id="rId13"/>
    <p:sldLayoutId id="2147483728" r:id="rId14"/>
    <p:sldLayoutId id="2147483729" r:id="rId15"/>
    <p:sldLayoutId id="2147483730" r:id="rId16"/>
    <p:sldLayoutId id="2147483731" r:id="rId17"/>
    <p:sldLayoutId id="2147483732" r:id="rId18"/>
    <p:sldLayoutId id="2147483651" r:id="rId19"/>
    <p:sldLayoutId id="2147483652" r:id="rId20"/>
    <p:sldLayoutId id="2147483653" r:id="rId21"/>
    <p:sldLayoutId id="2147483654" r:id="rId22"/>
    <p:sldLayoutId id="2147483656" r:id="rId23"/>
    <p:sldLayoutId id="2147483657" r:id="rId24"/>
    <p:sldLayoutId id="2147483658" r:id="rId25"/>
    <p:sldLayoutId id="2147483659" r:id="rId26"/>
    <p:sldLayoutId id="2147483660" r:id="rId27"/>
    <p:sldLayoutId id="2147483661" r:id="rId28"/>
  </p:sldLayoutIdLst>
  <p:txStyles>
    <p:titleStyle>
      <a:lvl1pPr algn="l" defTabSz="457200" rtl="0" eaLnBrk="1" latinLnBrk="0" hangingPunct="1">
        <a:spcBef>
          <a:spcPct val="0"/>
        </a:spcBef>
        <a:buNone/>
        <a:defRPr sz="3600" b="0" i="0" u="none" kern="1200">
          <a:solidFill>
            <a:schemeClr val="accent1">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lumMod val="75000"/>
          </a:schemeClr>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lumMod val="75000"/>
          </a:schemeClr>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comments" Target="../comments/comment1.xml"/><Relationship Id="rId3" Type="http://schemas.openxmlformats.org/officeDocument/2006/relationships/notesSlide" Target="../notesSlides/notesSlide1.xml"/><Relationship Id="rId7" Type="http://schemas.openxmlformats.org/officeDocument/2006/relationships/image" Target="../media/image4.emf"/><Relationship Id="rId2" Type="http://schemas.openxmlformats.org/officeDocument/2006/relationships/slideLayout" Target="../slideLayouts/slideLayout17.xml"/><Relationship Id="rId1" Type="http://schemas.openxmlformats.org/officeDocument/2006/relationships/tags" Target="../tags/tag2.xml"/><Relationship Id="rId6" Type="http://schemas.openxmlformats.org/officeDocument/2006/relationships/image" Target="../media/image3.emf"/><Relationship Id="rId5" Type="http://schemas.openxmlformats.org/officeDocument/2006/relationships/image" Target="../media/image2.emf"/><Relationship Id="rId4" Type="http://schemas.openxmlformats.org/officeDocument/2006/relationships/image" Target="../media/image1.png"/></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18.xml"/><Relationship Id="rId1" Type="http://schemas.openxmlformats.org/officeDocument/2006/relationships/tags" Target="../tags/tag3.xml"/><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eg"/><Relationship Id="rId1" Type="http://schemas.openxmlformats.org/officeDocument/2006/relationships/slideLayout" Target="../slideLayouts/slideLayout18.xml"/><Relationship Id="rId4" Type="http://schemas.openxmlformats.org/officeDocument/2006/relationships/image" Target="../media/image8.jpeg"/></Relationships>
</file>

<file path=ppt/slides/_rels/slide4.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18.xml"/><Relationship Id="rId1" Type="http://schemas.openxmlformats.org/officeDocument/2006/relationships/tags" Target="../tags/tag4.xml"/><Relationship Id="rId4" Type="http://schemas.openxmlformats.org/officeDocument/2006/relationships/image" Target="../media/image9.emf"/></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4.xml"/><Relationship Id="rId7" Type="http://schemas.openxmlformats.org/officeDocument/2006/relationships/image" Target="../media/image13.png"/><Relationship Id="rId2" Type="http://schemas.openxmlformats.org/officeDocument/2006/relationships/slideLayout" Target="../slideLayouts/slideLayout18.xml"/><Relationship Id="rId1" Type="http://schemas.openxmlformats.org/officeDocument/2006/relationships/tags" Target="../tags/tag5.xml"/><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image" Target="../media/image10.emf"/></Relationships>
</file>

<file path=ppt/slides/_rels/slide6.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jpeg"/><Relationship Id="rId1" Type="http://schemas.openxmlformats.org/officeDocument/2006/relationships/slideLayout" Target="../slideLayouts/slideLayout18.xml"/><Relationship Id="rId4" Type="http://schemas.openxmlformats.org/officeDocument/2006/relationships/image" Target="../media/image16.jpeg"/></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18.xml"/><Relationship Id="rId1" Type="http://schemas.openxmlformats.org/officeDocument/2006/relationships/tags" Target="../tags/tag6.xml"/><Relationship Id="rId4" Type="http://schemas.openxmlformats.org/officeDocument/2006/relationships/image" Target="../media/image9.emf"/></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18.xml"/><Relationship Id="rId1" Type="http://schemas.openxmlformats.org/officeDocument/2006/relationships/tags" Target="../tags/tag7.xml"/><Relationship Id="rId5" Type="http://schemas.microsoft.com/office/2007/relationships/hdphoto" Target="../media/hdphoto1.wdp"/><Relationship Id="rId4" Type="http://schemas.openxmlformats.org/officeDocument/2006/relationships/image" Target="../media/image17.pn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18.xml"/><Relationship Id="rId1" Type="http://schemas.openxmlformats.org/officeDocument/2006/relationships/tags" Target="../tags/tag8.xml"/><Relationship Id="rId4" Type="http://schemas.openxmlformats.org/officeDocument/2006/relationships/image" Target="../media/image18.png"/></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18.xml"/><Relationship Id="rId1" Type="http://schemas.openxmlformats.org/officeDocument/2006/relationships/tags" Target="../tags/tag9.xml"/></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9.xml"/><Relationship Id="rId7" Type="http://schemas.openxmlformats.org/officeDocument/2006/relationships/image" Target="../media/image16.jpeg"/><Relationship Id="rId2" Type="http://schemas.openxmlformats.org/officeDocument/2006/relationships/slideLayout" Target="../slideLayouts/slideLayout18.xml"/><Relationship Id="rId1" Type="http://schemas.openxmlformats.org/officeDocument/2006/relationships/tags" Target="../tags/tag10.xml"/><Relationship Id="rId6" Type="http://schemas.openxmlformats.org/officeDocument/2006/relationships/image" Target="../media/image21.jpeg"/><Relationship Id="rId5" Type="http://schemas.openxmlformats.org/officeDocument/2006/relationships/image" Target="../media/image20.jpeg"/><Relationship Id="rId4" Type="http://schemas.openxmlformats.org/officeDocument/2006/relationships/image" Target="../media/image19.jpeg"/></Relationships>
</file>

<file path=ppt/slides/_rels/slide12.xml.rels><?xml version="1.0" encoding="UTF-8" standalone="yes"?>
<Relationships xmlns="http://schemas.openxmlformats.org/package/2006/relationships"><Relationship Id="rId8" Type="http://schemas.openxmlformats.org/officeDocument/2006/relationships/image" Target="../media/image28.png"/><Relationship Id="rId13" Type="http://schemas.openxmlformats.org/officeDocument/2006/relationships/image" Target="../media/image33.png"/><Relationship Id="rId3" Type="http://schemas.openxmlformats.org/officeDocument/2006/relationships/image" Target="../media/image23.png"/><Relationship Id="rId7" Type="http://schemas.openxmlformats.org/officeDocument/2006/relationships/image" Target="../media/image27.png"/><Relationship Id="rId12" Type="http://schemas.openxmlformats.org/officeDocument/2006/relationships/image" Target="../media/image32.png"/><Relationship Id="rId17" Type="http://schemas.openxmlformats.org/officeDocument/2006/relationships/image" Target="../media/image37.png"/><Relationship Id="rId2" Type="http://schemas.openxmlformats.org/officeDocument/2006/relationships/image" Target="../media/image22.png"/><Relationship Id="rId16" Type="http://schemas.openxmlformats.org/officeDocument/2006/relationships/image" Target="../media/image36.png"/><Relationship Id="rId1" Type="http://schemas.openxmlformats.org/officeDocument/2006/relationships/slideLayout" Target="../slideLayouts/slideLayout18.xml"/><Relationship Id="rId6" Type="http://schemas.openxmlformats.org/officeDocument/2006/relationships/image" Target="../media/image26.png"/><Relationship Id="rId11" Type="http://schemas.openxmlformats.org/officeDocument/2006/relationships/image" Target="../media/image31.png"/><Relationship Id="rId5" Type="http://schemas.openxmlformats.org/officeDocument/2006/relationships/image" Target="../media/image25.png"/><Relationship Id="rId15" Type="http://schemas.openxmlformats.org/officeDocument/2006/relationships/image" Target="../media/image35.png"/><Relationship Id="rId10" Type="http://schemas.openxmlformats.org/officeDocument/2006/relationships/image" Target="../media/image30.png"/><Relationship Id="rId4" Type="http://schemas.openxmlformats.org/officeDocument/2006/relationships/image" Target="../media/image24.png"/><Relationship Id="rId9" Type="http://schemas.openxmlformats.org/officeDocument/2006/relationships/image" Target="../media/image29.png"/><Relationship Id="rId14" Type="http://schemas.openxmlformats.org/officeDocument/2006/relationships/image" Target="../media/image34.pn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18.xml"/><Relationship Id="rId1" Type="http://schemas.openxmlformats.org/officeDocument/2006/relationships/tags" Target="../tags/tag11.xml"/><Relationship Id="rId5" Type="http://schemas.openxmlformats.org/officeDocument/2006/relationships/image" Target="../media/image39.png"/><Relationship Id="rId4" Type="http://schemas.openxmlformats.org/officeDocument/2006/relationships/image" Target="../media/image38.emf"/></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1.xml"/><Relationship Id="rId2" Type="http://schemas.openxmlformats.org/officeDocument/2006/relationships/slideLayout" Target="../slideLayouts/slideLayout17.xml"/><Relationship Id="rId1" Type="http://schemas.openxmlformats.org/officeDocument/2006/relationships/tags" Target="../tags/tag12.xml"/><Relationship Id="rId5" Type="http://schemas.openxmlformats.org/officeDocument/2006/relationships/image" Target="../media/image39.png"/><Relationship Id="rId4" Type="http://schemas.openxmlformats.org/officeDocument/2006/relationships/image" Target="../media/image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 name="图片 2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flipH="1">
            <a:off x="1569724" y="853390"/>
            <a:ext cx="6875447" cy="4361842"/>
          </a:xfrm>
          <a:prstGeom prst="rect">
            <a:avLst/>
          </a:prstGeom>
        </p:spPr>
      </p:pic>
      <p:sp>
        <p:nvSpPr>
          <p:cNvPr id="21" name="文本框 20"/>
          <p:cNvSpPr txBox="1"/>
          <p:nvPr/>
        </p:nvSpPr>
        <p:spPr>
          <a:xfrm>
            <a:off x="2905912" y="1633927"/>
            <a:ext cx="4776279" cy="2800767"/>
          </a:xfrm>
          <a:prstGeom prst="rect">
            <a:avLst/>
          </a:prstGeom>
          <a:noFill/>
        </p:spPr>
        <p:txBody>
          <a:bodyPr wrap="square" rtlCol="0">
            <a:spAutoFit/>
          </a:bodyPr>
          <a:lstStyle/>
          <a:p>
            <a:pPr algn="ctr"/>
            <a:r>
              <a:rPr lang="en-SG" altLang="zh-CN" sz="8800" b="1" dirty="0" err="1">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rPr>
              <a:t>Ôn</a:t>
            </a:r>
            <a:r>
              <a:rPr lang="en-SG" altLang="zh-CN" sz="8800" b="1" dirty="0">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SG" altLang="zh-CN" sz="8800" b="1" dirty="0" err="1">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rPr>
              <a:t>tập</a:t>
            </a:r>
            <a:r>
              <a:rPr lang="en-SG" altLang="zh-CN" sz="8800" b="1" dirty="0">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SG" altLang="zh-CN" sz="8800" b="1" dirty="0" err="1">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rPr>
              <a:t>về</a:t>
            </a:r>
            <a:r>
              <a:rPr lang="en-SG" altLang="zh-CN" sz="8800" b="1" dirty="0">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SG" altLang="zh-CN" sz="8800" b="1" dirty="0" err="1">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rPr>
              <a:t>thơ</a:t>
            </a:r>
            <a:endParaRPr lang="zh-CN" altLang="en-US" sz="8800" b="1" dirty="0">
              <a:solidFill>
                <a:schemeClr val="accent1">
                  <a:lumMod val="75000"/>
                </a:schemeClr>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pic>
        <p:nvPicPr>
          <p:cNvPr id="23" name="图片 9"/>
          <p:cNvPicPr>
            <a:picLocks noChangeAspect="1"/>
          </p:cNvPicPr>
          <p:nvPr/>
        </p:nvPicPr>
        <p:blipFill>
          <a:blip r:embed="rId5"/>
          <a:stretch>
            <a:fillRect/>
          </a:stretch>
        </p:blipFill>
        <p:spPr>
          <a:xfrm>
            <a:off x="588683" y="5048843"/>
            <a:ext cx="4061251" cy="1923751"/>
          </a:xfrm>
          <a:prstGeom prst="rect">
            <a:avLst/>
          </a:prstGeom>
        </p:spPr>
      </p:pic>
      <p:pic>
        <p:nvPicPr>
          <p:cNvPr id="24" name="图片 7"/>
          <p:cNvPicPr>
            <a:picLocks noChangeAspect="1"/>
          </p:cNvPicPr>
          <p:nvPr/>
        </p:nvPicPr>
        <p:blipFill>
          <a:blip r:embed="rId6"/>
          <a:stretch>
            <a:fillRect/>
          </a:stretch>
        </p:blipFill>
        <p:spPr>
          <a:xfrm>
            <a:off x="768412" y="208659"/>
            <a:ext cx="2137500" cy="2070000"/>
          </a:xfrm>
          <a:prstGeom prst="rect">
            <a:avLst/>
          </a:prstGeom>
        </p:spPr>
      </p:pic>
      <p:pic>
        <p:nvPicPr>
          <p:cNvPr id="28" name="图片 5"/>
          <p:cNvPicPr>
            <a:picLocks noChangeAspect="1"/>
          </p:cNvPicPr>
          <p:nvPr/>
        </p:nvPicPr>
        <p:blipFill>
          <a:blip r:embed="rId7"/>
          <a:stretch>
            <a:fillRect/>
          </a:stretch>
        </p:blipFill>
        <p:spPr>
          <a:xfrm>
            <a:off x="4240388" y="607537"/>
            <a:ext cx="2870307" cy="1272244"/>
          </a:xfrm>
          <a:prstGeom prst="rect">
            <a:avLst/>
          </a:prstGeom>
        </p:spPr>
      </p:pic>
      <p:pic>
        <p:nvPicPr>
          <p:cNvPr id="29" name="图片 9"/>
          <p:cNvPicPr>
            <a:picLocks noChangeAspect="1"/>
          </p:cNvPicPr>
          <p:nvPr/>
        </p:nvPicPr>
        <p:blipFill>
          <a:blip r:embed="rId5"/>
          <a:stretch>
            <a:fillRect/>
          </a:stretch>
        </p:blipFill>
        <p:spPr>
          <a:xfrm>
            <a:off x="5364961" y="4898087"/>
            <a:ext cx="4061251" cy="1923751"/>
          </a:xfrm>
          <a:prstGeom prst="rect">
            <a:avLst/>
          </a:prstGeom>
        </p:spPr>
      </p:pic>
    </p:spTree>
    <p:custDataLst>
      <p:tags r:id="rId1"/>
    </p:custData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withEffect">
                                  <p:stCondLst>
                                    <p:cond delay="0"/>
                                  </p:stCondLst>
                                  <p:childTnLst>
                                    <p:set>
                                      <p:cBhvr>
                                        <p:cTn id="6" dur="1" fill="hold">
                                          <p:stCondLst>
                                            <p:cond delay="0"/>
                                          </p:stCondLst>
                                        </p:cTn>
                                        <p:tgtEl>
                                          <p:spTgt spid="22"/>
                                        </p:tgtEl>
                                        <p:attrNameLst>
                                          <p:attrName>style.visibility</p:attrName>
                                        </p:attrNameLst>
                                      </p:cBhvr>
                                      <p:to>
                                        <p:strVal val="visible"/>
                                      </p:to>
                                    </p:set>
                                    <p:anim calcmode="lin" valueType="num">
                                      <p:cBhvr>
                                        <p:cTn id="7" dur="500" fill="hold"/>
                                        <p:tgtEl>
                                          <p:spTgt spid="22"/>
                                        </p:tgtEl>
                                        <p:attrNameLst>
                                          <p:attrName>ppt_w</p:attrName>
                                        </p:attrNameLst>
                                      </p:cBhvr>
                                      <p:tavLst>
                                        <p:tav tm="0">
                                          <p:val>
                                            <p:fltVal val="0"/>
                                          </p:val>
                                        </p:tav>
                                        <p:tav tm="100000">
                                          <p:val>
                                            <p:strVal val="#ppt_w"/>
                                          </p:val>
                                        </p:tav>
                                      </p:tavLst>
                                    </p:anim>
                                    <p:anim calcmode="lin" valueType="num">
                                      <p:cBhvr>
                                        <p:cTn id="8" dur="500" fill="hold"/>
                                        <p:tgtEl>
                                          <p:spTgt spid="22"/>
                                        </p:tgtEl>
                                        <p:attrNameLst>
                                          <p:attrName>ppt_h</p:attrName>
                                        </p:attrNameLst>
                                      </p:cBhvr>
                                      <p:tavLst>
                                        <p:tav tm="0">
                                          <p:val>
                                            <p:fltVal val="0"/>
                                          </p:val>
                                        </p:tav>
                                        <p:tav tm="100000">
                                          <p:val>
                                            <p:strVal val="#ppt_h"/>
                                          </p:val>
                                        </p:tav>
                                      </p:tavLst>
                                    </p:anim>
                                    <p:animEffect transition="in" filter="fade">
                                      <p:cBhvr>
                                        <p:cTn id="9" dur="500"/>
                                        <p:tgtEl>
                                          <p:spTgt spid="22"/>
                                        </p:tgtEl>
                                      </p:cBhvr>
                                    </p:animEffect>
                                  </p:childTnLst>
                                </p:cTn>
                              </p:par>
                            </p:childTnLst>
                          </p:cTn>
                        </p:par>
                        <p:par>
                          <p:cTn id="10" fill="hold">
                            <p:stCondLst>
                              <p:cond delay="500"/>
                            </p:stCondLst>
                            <p:childTnLst>
                              <p:par>
                                <p:cTn id="11" presetID="41" presetClass="entr" presetSubtype="0" fill="hold" grpId="0" nodeType="afterEffect">
                                  <p:stCondLst>
                                    <p:cond delay="0"/>
                                  </p:stCondLst>
                                  <p:iterate type="lt">
                                    <p:tmPct val="10000"/>
                                  </p:iterate>
                                  <p:childTnLst>
                                    <p:set>
                                      <p:cBhvr>
                                        <p:cTn id="12" dur="1" fill="hold">
                                          <p:stCondLst>
                                            <p:cond delay="0"/>
                                          </p:stCondLst>
                                        </p:cTn>
                                        <p:tgtEl>
                                          <p:spTgt spid="21"/>
                                        </p:tgtEl>
                                        <p:attrNameLst>
                                          <p:attrName>style.visibility</p:attrName>
                                        </p:attrNameLst>
                                      </p:cBhvr>
                                      <p:to>
                                        <p:strVal val="visible"/>
                                      </p:to>
                                    </p:set>
                                    <p:anim calcmode="lin" valueType="num">
                                      <p:cBhvr>
                                        <p:cTn id="13" dur="1000" fill="hold"/>
                                        <p:tgtEl>
                                          <p:spTgt spid="21"/>
                                        </p:tgtEl>
                                        <p:attrNameLst>
                                          <p:attrName>ppt_x</p:attrName>
                                        </p:attrNameLst>
                                      </p:cBhvr>
                                      <p:tavLst>
                                        <p:tav tm="0">
                                          <p:val>
                                            <p:strVal val="#ppt_x"/>
                                          </p:val>
                                        </p:tav>
                                        <p:tav tm="50000">
                                          <p:val>
                                            <p:strVal val="#ppt_x+.1"/>
                                          </p:val>
                                        </p:tav>
                                        <p:tav tm="100000">
                                          <p:val>
                                            <p:strVal val="#ppt_x"/>
                                          </p:val>
                                        </p:tav>
                                      </p:tavLst>
                                    </p:anim>
                                    <p:anim calcmode="lin" valueType="num">
                                      <p:cBhvr>
                                        <p:cTn id="14" dur="1000" fill="hold"/>
                                        <p:tgtEl>
                                          <p:spTgt spid="21"/>
                                        </p:tgtEl>
                                        <p:attrNameLst>
                                          <p:attrName>ppt_y</p:attrName>
                                        </p:attrNameLst>
                                      </p:cBhvr>
                                      <p:tavLst>
                                        <p:tav tm="0">
                                          <p:val>
                                            <p:strVal val="#ppt_y"/>
                                          </p:val>
                                        </p:tav>
                                        <p:tav tm="100000">
                                          <p:val>
                                            <p:strVal val="#ppt_y"/>
                                          </p:val>
                                        </p:tav>
                                      </p:tavLst>
                                    </p:anim>
                                    <p:anim calcmode="lin" valueType="num">
                                      <p:cBhvr>
                                        <p:cTn id="15" dur="1000" fill="hold"/>
                                        <p:tgtEl>
                                          <p:spTgt spid="21"/>
                                        </p:tgtEl>
                                        <p:attrNameLst>
                                          <p:attrName>ppt_h</p:attrName>
                                        </p:attrNameLst>
                                      </p:cBhvr>
                                      <p:tavLst>
                                        <p:tav tm="0">
                                          <p:val>
                                            <p:strVal val="#ppt_h/10"/>
                                          </p:val>
                                        </p:tav>
                                        <p:tav tm="50000">
                                          <p:val>
                                            <p:strVal val="#ppt_h+.01"/>
                                          </p:val>
                                        </p:tav>
                                        <p:tav tm="100000">
                                          <p:val>
                                            <p:strVal val="#ppt_h"/>
                                          </p:val>
                                        </p:tav>
                                      </p:tavLst>
                                    </p:anim>
                                    <p:anim calcmode="lin" valueType="num">
                                      <p:cBhvr>
                                        <p:cTn id="16" dur="1000" fill="hold"/>
                                        <p:tgtEl>
                                          <p:spTgt spid="21"/>
                                        </p:tgtEl>
                                        <p:attrNameLst>
                                          <p:attrName>ppt_w</p:attrName>
                                        </p:attrNameLst>
                                      </p:cBhvr>
                                      <p:tavLst>
                                        <p:tav tm="0">
                                          <p:val>
                                            <p:strVal val="#ppt_w/10"/>
                                          </p:val>
                                        </p:tav>
                                        <p:tav tm="50000">
                                          <p:val>
                                            <p:strVal val="#ppt_w+.01"/>
                                          </p:val>
                                        </p:tav>
                                        <p:tav tm="100000">
                                          <p:val>
                                            <p:strVal val="#ppt_w"/>
                                          </p:val>
                                        </p:tav>
                                      </p:tavLst>
                                    </p:anim>
                                    <p:animEffect transition="in" filter="fade">
                                      <p:cBhvr>
                                        <p:cTn id="17" dur="1000" tmFilter="0,0; .5, 1; 1, 1"/>
                                        <p:tgtEl>
                                          <p:spTgt spid="21"/>
                                        </p:tgtEl>
                                      </p:cBhvr>
                                    </p:animEffect>
                                  </p:childTnLst>
                                </p:cTn>
                              </p:par>
                              <p:par>
                                <p:cTn id="18" presetID="42" presetClass="entr" presetSubtype="0" fill="hold" nodeType="withEffect">
                                  <p:stCondLst>
                                    <p:cond delay="0"/>
                                  </p:stCondLst>
                                  <p:childTnLst>
                                    <p:set>
                                      <p:cBhvr>
                                        <p:cTn id="19" dur="1" fill="hold">
                                          <p:stCondLst>
                                            <p:cond delay="0"/>
                                          </p:stCondLst>
                                        </p:cTn>
                                        <p:tgtEl>
                                          <p:spTgt spid="23"/>
                                        </p:tgtEl>
                                        <p:attrNameLst>
                                          <p:attrName>style.visibility</p:attrName>
                                        </p:attrNameLst>
                                      </p:cBhvr>
                                      <p:to>
                                        <p:strVal val="visible"/>
                                      </p:to>
                                    </p:set>
                                    <p:animEffect transition="in" filter="fade">
                                      <p:cBhvr>
                                        <p:cTn id="20" dur="1000"/>
                                        <p:tgtEl>
                                          <p:spTgt spid="23"/>
                                        </p:tgtEl>
                                      </p:cBhvr>
                                    </p:animEffect>
                                    <p:anim calcmode="lin" valueType="num">
                                      <p:cBhvr>
                                        <p:cTn id="21" dur="1000" fill="hold"/>
                                        <p:tgtEl>
                                          <p:spTgt spid="23"/>
                                        </p:tgtEl>
                                        <p:attrNameLst>
                                          <p:attrName>ppt_x</p:attrName>
                                        </p:attrNameLst>
                                      </p:cBhvr>
                                      <p:tavLst>
                                        <p:tav tm="0">
                                          <p:val>
                                            <p:strVal val="#ppt_x"/>
                                          </p:val>
                                        </p:tav>
                                        <p:tav tm="100000">
                                          <p:val>
                                            <p:strVal val="#ppt_x"/>
                                          </p:val>
                                        </p:tav>
                                      </p:tavLst>
                                    </p:anim>
                                    <p:anim calcmode="lin" valueType="num">
                                      <p:cBhvr>
                                        <p:cTn id="22" dur="1000" fill="hold"/>
                                        <p:tgtEl>
                                          <p:spTgt spid="23"/>
                                        </p:tgtEl>
                                        <p:attrNameLst>
                                          <p:attrName>ppt_y</p:attrName>
                                        </p:attrNameLst>
                                      </p:cBhvr>
                                      <p:tavLst>
                                        <p:tav tm="0">
                                          <p:val>
                                            <p:strVal val="#ppt_y+.1"/>
                                          </p:val>
                                        </p:tav>
                                        <p:tav tm="100000">
                                          <p:val>
                                            <p:strVal val="#ppt_y"/>
                                          </p:val>
                                        </p:tav>
                                      </p:tavLst>
                                    </p:anim>
                                  </p:childTnLst>
                                </p:cTn>
                              </p:par>
                            </p:childTnLst>
                          </p:cTn>
                        </p:par>
                        <p:par>
                          <p:cTn id="23" fill="hold">
                            <p:stCondLst>
                              <p:cond delay="2400"/>
                            </p:stCondLst>
                            <p:childTnLst>
                              <p:par>
                                <p:cTn id="24" presetID="14" presetClass="entr" presetSubtype="10" fill="hold" nodeType="afterEffect">
                                  <p:stCondLst>
                                    <p:cond delay="0"/>
                                  </p:stCondLst>
                                  <p:childTnLst>
                                    <p:set>
                                      <p:cBhvr>
                                        <p:cTn id="25" dur="1" fill="hold">
                                          <p:stCondLst>
                                            <p:cond delay="0"/>
                                          </p:stCondLst>
                                        </p:cTn>
                                        <p:tgtEl>
                                          <p:spTgt spid="24"/>
                                        </p:tgtEl>
                                        <p:attrNameLst>
                                          <p:attrName>style.visibility</p:attrName>
                                        </p:attrNameLst>
                                      </p:cBhvr>
                                      <p:to>
                                        <p:strVal val="visible"/>
                                      </p:to>
                                    </p:set>
                                    <p:animEffect transition="in" filter="randombar(horizontal)">
                                      <p:cBhvr>
                                        <p:cTn id="26" dur="500"/>
                                        <p:tgtEl>
                                          <p:spTgt spid="24"/>
                                        </p:tgtEl>
                                      </p:cBhvr>
                                    </p:animEffect>
                                  </p:childTnLst>
                                </p:cTn>
                              </p:par>
                              <p:par>
                                <p:cTn id="27" presetID="14" presetClass="entr" presetSubtype="10" fill="hold" nodeType="withEffect">
                                  <p:stCondLst>
                                    <p:cond delay="0"/>
                                  </p:stCondLst>
                                  <p:childTnLst>
                                    <p:set>
                                      <p:cBhvr>
                                        <p:cTn id="28" dur="1" fill="hold">
                                          <p:stCondLst>
                                            <p:cond delay="0"/>
                                          </p:stCondLst>
                                        </p:cTn>
                                        <p:tgtEl>
                                          <p:spTgt spid="28"/>
                                        </p:tgtEl>
                                        <p:attrNameLst>
                                          <p:attrName>style.visibility</p:attrName>
                                        </p:attrNameLst>
                                      </p:cBhvr>
                                      <p:to>
                                        <p:strVal val="visible"/>
                                      </p:to>
                                    </p:set>
                                    <p:animEffect transition="in" filter="randombar(horizontal)">
                                      <p:cBhvr>
                                        <p:cTn id="29" dur="500"/>
                                        <p:tgtEl>
                                          <p:spTgt spid="28"/>
                                        </p:tgtEl>
                                      </p:cBhvr>
                                    </p:animEffect>
                                  </p:childTnLst>
                                </p:cTn>
                              </p:par>
                              <p:par>
                                <p:cTn id="30" presetID="42" presetClass="entr" presetSubtype="0" fill="hold" nodeType="withEffect">
                                  <p:stCondLst>
                                    <p:cond delay="0"/>
                                  </p:stCondLst>
                                  <p:childTnLst>
                                    <p:set>
                                      <p:cBhvr>
                                        <p:cTn id="31" dur="1" fill="hold">
                                          <p:stCondLst>
                                            <p:cond delay="0"/>
                                          </p:stCondLst>
                                        </p:cTn>
                                        <p:tgtEl>
                                          <p:spTgt spid="29"/>
                                        </p:tgtEl>
                                        <p:attrNameLst>
                                          <p:attrName>style.visibility</p:attrName>
                                        </p:attrNameLst>
                                      </p:cBhvr>
                                      <p:to>
                                        <p:strVal val="visible"/>
                                      </p:to>
                                    </p:set>
                                    <p:animEffect transition="in" filter="fade">
                                      <p:cBhvr>
                                        <p:cTn id="32" dur="1000"/>
                                        <p:tgtEl>
                                          <p:spTgt spid="29"/>
                                        </p:tgtEl>
                                      </p:cBhvr>
                                    </p:animEffect>
                                    <p:anim calcmode="lin" valueType="num">
                                      <p:cBhvr>
                                        <p:cTn id="33" dur="1000" fill="hold"/>
                                        <p:tgtEl>
                                          <p:spTgt spid="29"/>
                                        </p:tgtEl>
                                        <p:attrNameLst>
                                          <p:attrName>ppt_x</p:attrName>
                                        </p:attrNameLst>
                                      </p:cBhvr>
                                      <p:tavLst>
                                        <p:tav tm="0">
                                          <p:val>
                                            <p:strVal val="#ppt_x"/>
                                          </p:val>
                                        </p:tav>
                                        <p:tav tm="100000">
                                          <p:val>
                                            <p:strVal val="#ppt_x"/>
                                          </p:val>
                                        </p:tav>
                                      </p:tavLst>
                                    </p:anim>
                                    <p:anim calcmode="lin" valueType="num">
                                      <p:cBhvr>
                                        <p:cTn id="34" dur="1000" fill="hold"/>
                                        <p:tgtEl>
                                          <p:spTgt spid="2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圆角矩形 2"/>
          <p:cNvSpPr/>
          <p:nvPr/>
        </p:nvSpPr>
        <p:spPr>
          <a:xfrm>
            <a:off x="1327272" y="909710"/>
            <a:ext cx="9378827" cy="5033890"/>
          </a:xfrm>
          <a:prstGeom prst="roundRect">
            <a:avLst>
              <a:gd name="adj" fmla="val 12616"/>
            </a:avLst>
          </a:prstGeom>
          <a:solidFill>
            <a:srgbClr val="B2D7E9"/>
          </a:solidFill>
          <a:ln w="38100">
            <a:solidFill>
              <a:schemeClr val="tx1">
                <a:lumMod val="75000"/>
                <a:lumOff val="25000"/>
              </a:schemeClr>
            </a:solidFill>
          </a:ln>
          <a:effectLst>
            <a:outerShdw dist="1016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latin typeface="#9Slide03 Arima Madurai Black" panose="00000A00000000000000" pitchFamily="2" charset="0"/>
              <a:cs typeface="#9Slide03 Arima Madurai Black" panose="00000A00000000000000" pitchFamily="2" charset="0"/>
            </a:endParaRPr>
          </a:p>
        </p:txBody>
      </p:sp>
      <p:pic>
        <p:nvPicPr>
          <p:cNvPr id="4" name="Picture 3"/>
          <p:cNvPicPr>
            <a:picLocks noChangeAspect="1"/>
          </p:cNvPicPr>
          <p:nvPr/>
        </p:nvPicPr>
        <p:blipFill rotWithShape="1">
          <a:blip r:embed="rId4" cstate="print">
            <a:extLst>
              <a:ext uri="{28A0092B-C50C-407E-A947-70E740481C1C}">
                <a14:useLocalDpi xmlns:a14="http://schemas.microsoft.com/office/drawing/2010/main" val="0"/>
              </a:ext>
            </a:extLst>
          </a:blip>
          <a:srcRect l="50225" b="53818"/>
          <a:stretch>
            <a:fillRect/>
          </a:stretch>
        </p:blipFill>
        <p:spPr>
          <a:xfrm>
            <a:off x="8501891" y="386695"/>
            <a:ext cx="3510829" cy="2555417"/>
          </a:xfrm>
          <a:prstGeom prst="rect">
            <a:avLst/>
          </a:prstGeom>
        </p:spPr>
      </p:pic>
      <p:sp>
        <p:nvSpPr>
          <p:cNvPr id="34" name="文本框 7"/>
          <p:cNvSpPr txBox="1"/>
          <p:nvPr/>
        </p:nvSpPr>
        <p:spPr>
          <a:xfrm>
            <a:off x="9068178" y="1175554"/>
            <a:ext cx="2257991" cy="1200329"/>
          </a:xfrm>
          <a:prstGeom prst="rect">
            <a:avLst/>
          </a:prstGeom>
          <a:noFill/>
        </p:spPr>
        <p:txBody>
          <a:bodyPr wrap="square" rtlCol="0">
            <a:spAutoFit/>
          </a:bodyPr>
          <a:lstStyle/>
          <a:p>
            <a:pPr algn="ctr"/>
            <a:r>
              <a:rPr lang="en-US" altLang="zh-CN" sz="3600" b="1"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Thảo</a:t>
            </a:r>
            <a:r>
              <a:rPr lang="en-US" altLang="zh-CN" sz="3600" b="1"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3600" b="1"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luận</a:t>
            </a:r>
            <a:r>
              <a:rPr lang="en-US" altLang="zh-CN" sz="3600" b="1"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3600" b="1"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nhóm</a:t>
            </a:r>
            <a:endParaRPr lang="zh-CN" altLang="en-US" sz="3600" b="1"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sp>
        <p:nvSpPr>
          <p:cNvPr id="35" name="文本框 7"/>
          <p:cNvSpPr txBox="1"/>
          <p:nvPr/>
        </p:nvSpPr>
        <p:spPr>
          <a:xfrm>
            <a:off x="2108578" y="1995582"/>
            <a:ext cx="6466530" cy="707886"/>
          </a:xfrm>
          <a:prstGeom prst="rect">
            <a:avLst/>
          </a:prstGeom>
          <a:noFill/>
        </p:spPr>
        <p:txBody>
          <a:bodyPr wrap="square" rtlCol="0">
            <a:spAutoFit/>
          </a:bodyPr>
          <a:lstStyle/>
          <a:p>
            <a:pPr algn="just"/>
            <a:r>
              <a:rPr lang="en-US" altLang="zh-CN" sz="4000" b="1"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Nhóm</a:t>
            </a:r>
            <a:r>
              <a:rPr lang="en-US" altLang="zh-CN" sz="4000" b="1"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1: </a:t>
            </a:r>
            <a:r>
              <a:rPr lang="en-US" altLang="zh-CN" sz="4000" b="1"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Câu</a:t>
            </a:r>
            <a:r>
              <a:rPr lang="en-US" altLang="zh-CN" sz="4000" b="1"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3 (sgk-tr90</a:t>
            </a:r>
            <a:r>
              <a:rPr lang="en-US" altLang="zh-CN" sz="4000" b="1" dirty="0">
                <a:solidFill>
                  <a:schemeClr val="tx1">
                    <a:lumMod val="95000"/>
                    <a:lumOff val="5000"/>
                  </a:schemeClr>
                </a:solidFill>
                <a:latin typeface="#9Slide03 Arima Madurai" panose="00000500000000000000" pitchFamily="2" charset="0"/>
                <a:ea typeface="华康少女文字W5" panose="040F0509000000000000" pitchFamily="81" charset="-122"/>
                <a:cs typeface="#9Slide03 Arima Madurai" panose="00000500000000000000" pitchFamily="2" charset="0"/>
              </a:rPr>
              <a:t>)</a:t>
            </a:r>
            <a:endParaRPr lang="zh-CN" altLang="en-US" sz="4000" b="1" dirty="0">
              <a:solidFill>
                <a:schemeClr val="tx1">
                  <a:lumMod val="95000"/>
                  <a:lumOff val="5000"/>
                </a:schemeClr>
              </a:solidFill>
              <a:latin typeface="#9Slide03 Arima Madurai" panose="00000500000000000000" pitchFamily="2" charset="0"/>
              <a:ea typeface="华康少女文字W5" panose="040F0509000000000000" pitchFamily="81" charset="-122"/>
              <a:cs typeface="#9Slide03 Arima Madurai" panose="00000500000000000000" pitchFamily="2" charset="0"/>
            </a:endParaRPr>
          </a:p>
        </p:txBody>
      </p:sp>
      <p:sp>
        <p:nvSpPr>
          <p:cNvPr id="36" name="文本框 7"/>
          <p:cNvSpPr txBox="1"/>
          <p:nvPr/>
        </p:nvSpPr>
        <p:spPr>
          <a:xfrm>
            <a:off x="3159785" y="3150715"/>
            <a:ext cx="6466530" cy="707886"/>
          </a:xfrm>
          <a:prstGeom prst="rect">
            <a:avLst/>
          </a:prstGeom>
          <a:noFill/>
        </p:spPr>
        <p:txBody>
          <a:bodyPr wrap="square" rtlCol="0">
            <a:spAutoFit/>
          </a:bodyPr>
          <a:lstStyle/>
          <a:p>
            <a:pPr algn="just"/>
            <a:r>
              <a:rPr lang="en-US" altLang="zh-CN" sz="4000" b="1" dirty="0" err="1">
                <a:solidFill>
                  <a:srgbClr val="FF0000"/>
                </a:solidFill>
                <a:latin typeface="Times New Roman" panose="02020603050405020304" pitchFamily="18" charset="0"/>
                <a:ea typeface="华康少女文字W5" panose="040F0509000000000000" pitchFamily="81" charset="-122"/>
                <a:cs typeface="Times New Roman" panose="02020603050405020304" pitchFamily="18" charset="0"/>
              </a:rPr>
              <a:t>Nhóm</a:t>
            </a:r>
            <a:r>
              <a:rPr lang="en-US" altLang="zh-CN" sz="4000" b="1" dirty="0">
                <a:solidFill>
                  <a:srgbClr val="FF0000"/>
                </a:solidFill>
                <a:latin typeface="Times New Roman" panose="02020603050405020304" pitchFamily="18" charset="0"/>
                <a:ea typeface="华康少女文字W5" panose="040F0509000000000000" pitchFamily="81" charset="-122"/>
                <a:cs typeface="Times New Roman" panose="02020603050405020304" pitchFamily="18" charset="0"/>
              </a:rPr>
              <a:t> 2: </a:t>
            </a:r>
            <a:r>
              <a:rPr lang="en-US" altLang="zh-CN" sz="4000" b="1" dirty="0" err="1">
                <a:solidFill>
                  <a:srgbClr val="FF0000"/>
                </a:solidFill>
                <a:latin typeface="Times New Roman" panose="02020603050405020304" pitchFamily="18" charset="0"/>
                <a:ea typeface="华康少女文字W5" panose="040F0509000000000000" pitchFamily="81" charset="-122"/>
                <a:cs typeface="Times New Roman" panose="02020603050405020304" pitchFamily="18" charset="0"/>
              </a:rPr>
              <a:t>Câu</a:t>
            </a:r>
            <a:r>
              <a:rPr lang="en-US" altLang="zh-CN" sz="4000" b="1" dirty="0">
                <a:solidFill>
                  <a:srgbClr val="FF0000"/>
                </a:solidFill>
                <a:latin typeface="Times New Roman" panose="02020603050405020304" pitchFamily="18" charset="0"/>
                <a:ea typeface="华康少女文字W5" panose="040F0509000000000000" pitchFamily="81" charset="-122"/>
                <a:cs typeface="Times New Roman" panose="02020603050405020304" pitchFamily="18" charset="0"/>
              </a:rPr>
              <a:t> 4 (sgk-tr90)</a:t>
            </a:r>
            <a:endParaRPr lang="zh-CN" altLang="en-US" sz="4000" b="1" dirty="0">
              <a:solidFill>
                <a:srgbClr val="FF0000"/>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sp>
        <p:nvSpPr>
          <p:cNvPr id="37" name="文本框 7"/>
          <p:cNvSpPr txBox="1"/>
          <p:nvPr/>
        </p:nvSpPr>
        <p:spPr>
          <a:xfrm>
            <a:off x="4068461" y="4334659"/>
            <a:ext cx="6466530" cy="707886"/>
          </a:xfrm>
          <a:prstGeom prst="rect">
            <a:avLst/>
          </a:prstGeom>
          <a:noFill/>
        </p:spPr>
        <p:txBody>
          <a:bodyPr wrap="square" rtlCol="0">
            <a:spAutoFit/>
          </a:bodyPr>
          <a:lstStyle/>
          <a:p>
            <a:pPr algn="just"/>
            <a:r>
              <a:rPr lang="en-US" altLang="zh-CN" sz="4000" b="1" dirty="0" err="1">
                <a:solidFill>
                  <a:srgbClr val="7030A0"/>
                </a:solidFill>
                <a:latin typeface="Times New Roman" panose="02020603050405020304" pitchFamily="18" charset="0"/>
                <a:ea typeface="华康少女文字W5" panose="040F0509000000000000" pitchFamily="81" charset="-122"/>
                <a:cs typeface="Times New Roman" panose="02020603050405020304" pitchFamily="18" charset="0"/>
              </a:rPr>
              <a:t>Nhóm</a:t>
            </a:r>
            <a:r>
              <a:rPr lang="en-US" altLang="zh-CN" sz="4000" b="1" dirty="0">
                <a:solidFill>
                  <a:srgbClr val="7030A0"/>
                </a:solidFill>
                <a:latin typeface="Times New Roman" panose="02020603050405020304" pitchFamily="18" charset="0"/>
                <a:ea typeface="华康少女文字W5" panose="040F0509000000000000" pitchFamily="81" charset="-122"/>
                <a:cs typeface="Times New Roman" panose="02020603050405020304" pitchFamily="18" charset="0"/>
              </a:rPr>
              <a:t> 3: </a:t>
            </a:r>
            <a:r>
              <a:rPr lang="en-US" altLang="zh-CN" sz="4000" b="1" dirty="0" err="1">
                <a:solidFill>
                  <a:srgbClr val="7030A0"/>
                </a:solidFill>
                <a:latin typeface="Times New Roman" panose="02020603050405020304" pitchFamily="18" charset="0"/>
                <a:ea typeface="华康少女文字W5" panose="040F0509000000000000" pitchFamily="81" charset="-122"/>
                <a:cs typeface="Times New Roman" panose="02020603050405020304" pitchFamily="18" charset="0"/>
              </a:rPr>
              <a:t>Câu</a:t>
            </a:r>
            <a:r>
              <a:rPr lang="en-US" altLang="zh-CN" sz="4000" b="1" dirty="0">
                <a:solidFill>
                  <a:srgbClr val="7030A0"/>
                </a:solidFill>
                <a:latin typeface="Times New Roman" panose="02020603050405020304" pitchFamily="18" charset="0"/>
                <a:ea typeface="华康少女文字W5" panose="040F0509000000000000" pitchFamily="81" charset="-122"/>
                <a:cs typeface="Times New Roman" panose="02020603050405020304" pitchFamily="18" charset="0"/>
              </a:rPr>
              <a:t> 5 (sgk-tr90)</a:t>
            </a:r>
            <a:endParaRPr lang="zh-CN" altLang="en-US" sz="4000" b="1" dirty="0">
              <a:solidFill>
                <a:srgbClr val="7030A0"/>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500" fill="hold"/>
                                        <p:tgtEl>
                                          <p:spTgt spid="3"/>
                                        </p:tgtEl>
                                        <p:attrNameLst>
                                          <p:attrName>ppt_w</p:attrName>
                                        </p:attrNameLst>
                                      </p:cBhvr>
                                      <p:tavLst>
                                        <p:tav tm="0">
                                          <p:val>
                                            <p:fltVal val="0"/>
                                          </p:val>
                                        </p:tav>
                                        <p:tav tm="100000">
                                          <p:val>
                                            <p:strVal val="#ppt_w"/>
                                          </p:val>
                                        </p:tav>
                                      </p:tavLst>
                                    </p:anim>
                                    <p:anim calcmode="lin" valueType="num">
                                      <p:cBhvr>
                                        <p:cTn id="8" dur="500" fill="hold"/>
                                        <p:tgtEl>
                                          <p:spTgt spid="3"/>
                                        </p:tgtEl>
                                        <p:attrNameLst>
                                          <p:attrName>ppt_h</p:attrName>
                                        </p:attrNameLst>
                                      </p:cBhvr>
                                      <p:tavLst>
                                        <p:tav tm="0">
                                          <p:val>
                                            <p:fltVal val="0"/>
                                          </p:val>
                                        </p:tav>
                                        <p:tav tm="100000">
                                          <p:val>
                                            <p:strVal val="#ppt_h"/>
                                          </p:val>
                                        </p:tav>
                                      </p:tavLst>
                                    </p:anim>
                                    <p:animEffect transition="in" filter="fade">
                                      <p:cBhvr>
                                        <p:cTn id="9" dur="500"/>
                                        <p:tgtEl>
                                          <p:spTgt spid="3"/>
                                        </p:tgtEl>
                                      </p:cBhvr>
                                    </p:animEffect>
                                  </p:childTnLst>
                                </p:cTn>
                              </p:par>
                            </p:childTnLst>
                          </p:cTn>
                        </p:par>
                      </p:childTnLst>
                    </p:cTn>
                  </p:par>
                  <p:par>
                    <p:cTn id="10" fill="hold">
                      <p:stCondLst>
                        <p:cond delay="indefinite"/>
                      </p:stCondLst>
                      <p:childTnLst>
                        <p:par>
                          <p:cTn id="11" fill="hold">
                            <p:stCondLst>
                              <p:cond delay="0"/>
                            </p:stCondLst>
                            <p:childTnLst>
                              <p:par>
                                <p:cTn id="12" presetID="6" presetClass="entr" presetSubtype="16" fill="hold" grpId="0" nodeType="clickEffect">
                                  <p:stCondLst>
                                    <p:cond delay="0"/>
                                  </p:stCondLst>
                                  <p:childTnLst>
                                    <p:set>
                                      <p:cBhvr>
                                        <p:cTn id="13" dur="1" fill="hold">
                                          <p:stCondLst>
                                            <p:cond delay="0"/>
                                          </p:stCondLst>
                                        </p:cTn>
                                        <p:tgtEl>
                                          <p:spTgt spid="34"/>
                                        </p:tgtEl>
                                        <p:attrNameLst>
                                          <p:attrName>style.visibility</p:attrName>
                                        </p:attrNameLst>
                                      </p:cBhvr>
                                      <p:to>
                                        <p:strVal val="visible"/>
                                      </p:to>
                                    </p:set>
                                    <p:animEffect transition="in" filter="circle(in)">
                                      <p:cBhvr>
                                        <p:cTn id="14" dur="2000"/>
                                        <p:tgtEl>
                                          <p:spTgt spid="34"/>
                                        </p:tgtEl>
                                      </p:cBhvr>
                                    </p:animEffect>
                                  </p:childTnLst>
                                </p:cTn>
                              </p:par>
                              <p:par>
                                <p:cTn id="15" presetID="6" presetClass="entr" presetSubtype="16" fill="hold" nodeType="with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circle(in)">
                                      <p:cBhvr>
                                        <p:cTn id="17" dur="2000"/>
                                        <p:tgtEl>
                                          <p:spTgt spid="4"/>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35"/>
                                        </p:tgtEl>
                                        <p:attrNameLst>
                                          <p:attrName>style.visibility</p:attrName>
                                        </p:attrNameLst>
                                      </p:cBhvr>
                                      <p:to>
                                        <p:strVal val="visible"/>
                                      </p:to>
                                    </p:set>
                                    <p:animEffect transition="in" filter="barn(inVertical)">
                                      <p:cBhvr>
                                        <p:cTn id="22" dur="500"/>
                                        <p:tgtEl>
                                          <p:spTgt spid="35"/>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36"/>
                                        </p:tgtEl>
                                        <p:attrNameLst>
                                          <p:attrName>style.visibility</p:attrName>
                                        </p:attrNameLst>
                                      </p:cBhvr>
                                      <p:to>
                                        <p:strVal val="visible"/>
                                      </p:to>
                                    </p:set>
                                    <p:animEffect transition="in" filter="barn(inVertical)">
                                      <p:cBhvr>
                                        <p:cTn id="27" dur="500"/>
                                        <p:tgtEl>
                                          <p:spTgt spid="36"/>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37"/>
                                        </p:tgtEl>
                                        <p:attrNameLst>
                                          <p:attrName>style.visibility</p:attrName>
                                        </p:attrNameLst>
                                      </p:cBhvr>
                                      <p:to>
                                        <p:strVal val="visible"/>
                                      </p:to>
                                    </p:set>
                                    <p:animEffect transition="in" filter="barn(inVertical)">
                                      <p:cBhvr>
                                        <p:cTn id="32" dur="500"/>
                                        <p:tgtEl>
                                          <p:spTgt spid="3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34" grpId="0"/>
      <p:bldP spid="35" grpId="0"/>
      <p:bldP spid="36" grpId="0"/>
      <p:bldP spid="37"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30" name="Picture 6" descr="SGK Scan] â Táº­p Äá»c: KhÃºc hÃ¡t ru nhá»¯ng em bÃ© lá»n trÃªn lÆ°ng máº¹ ..."/>
          <p:cNvPicPr>
            <a:picLocks noChangeAspect="1" noChangeArrowheads="1"/>
          </p:cNvPicPr>
          <p:nvPr/>
        </p:nvPicPr>
        <p:blipFill rotWithShape="1">
          <a:blip r:embed="rId2">
            <a:extLst>
              <a:ext uri="{28A0092B-C50C-407E-A947-70E740481C1C}">
                <a14:useLocalDpi xmlns:a14="http://schemas.microsoft.com/office/drawing/2010/main" val="0"/>
              </a:ext>
            </a:extLst>
          </a:blip>
          <a:srcRect l="44060" t="15493" r="3689" b="46667"/>
          <a:stretch>
            <a:fillRect/>
          </a:stretch>
        </p:blipFill>
        <p:spPr bwMode="auto">
          <a:xfrm>
            <a:off x="1562101" y="833927"/>
            <a:ext cx="3150154" cy="3225861"/>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6" name="Picture 6" descr="Tá»± xÆ°á»ng mÃ n 5 : CÃ² tráº¯ng mang con táº·ng cho máº¹ â Time (Seikusa Da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1863" y="3009900"/>
            <a:ext cx="2976645" cy="2777046"/>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7" name="Picture 4" descr="váº» Äáº¹p má»ng mÆ¡ vÃ  Ã½ nghÄ©a sÃ¢u sáº¯c cá»§a bÃ i thÆ¡ MÃ¢y vÃ  sÃ³ng - BÃ¬nh ..."/>
          <p:cNvPicPr>
            <a:picLocks noChangeAspect="1" noChangeArrowheads="1"/>
          </p:cNvPicPr>
          <p:nvPr/>
        </p:nvPicPr>
        <p:blipFill rotWithShape="1">
          <a:blip r:embed="rId4">
            <a:extLst>
              <a:ext uri="{28A0092B-C50C-407E-A947-70E740481C1C}">
                <a14:useLocalDpi xmlns:a14="http://schemas.microsoft.com/office/drawing/2010/main" val="0"/>
              </a:ext>
            </a:extLst>
          </a:blip>
          <a:srcRect l="32769"/>
          <a:stretch>
            <a:fillRect/>
          </a:stretch>
        </p:blipFill>
        <p:spPr bwMode="auto">
          <a:xfrm>
            <a:off x="3050424" y="2912474"/>
            <a:ext cx="2976644" cy="2874472"/>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Rectangle 1"/>
          <p:cNvSpPr/>
          <p:nvPr/>
        </p:nvSpPr>
        <p:spPr>
          <a:xfrm>
            <a:off x="6985000" y="885996"/>
            <a:ext cx="4483100" cy="5086008"/>
          </a:xfrm>
          <a:prstGeom prst="rect">
            <a:avLst/>
          </a:prstGeom>
        </p:spPr>
        <p:txBody>
          <a:bodyPr wrap="square">
            <a:spAutoFit/>
          </a:bodyPr>
          <a:lstStyle/>
          <a:p>
            <a:pPr algn="ctr">
              <a:lnSpc>
                <a:spcPct val="150000"/>
              </a:lnSpc>
            </a:pPr>
            <a:r>
              <a:rPr lang="en-US" sz="4400" b="1" dirty="0" err="1">
                <a:solidFill>
                  <a:srgbClr val="C00000"/>
                </a:solidFill>
                <a:latin typeface="Times New Roman" panose="02020603050405020304" pitchFamily="18" charset="0"/>
                <a:cs typeface="Times New Roman" panose="02020603050405020304" pitchFamily="18" charset="0"/>
              </a:rPr>
              <a:t>Những</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điểm</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chung</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và</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riêng</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trong</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ba</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bài</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thơ</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Khúc</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hát</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ru</a:t>
            </a:r>
            <a:r>
              <a:rPr lang="en-US" sz="4400" b="1" i="1" dirty="0">
                <a:solidFill>
                  <a:srgbClr val="C00000"/>
                </a:solidFill>
                <a:latin typeface="Times New Roman" panose="02020603050405020304" pitchFamily="18" charset="0"/>
                <a:cs typeface="Times New Roman" panose="02020603050405020304" pitchFamily="18" charset="0"/>
              </a:rPr>
              <a:t>, Con </a:t>
            </a:r>
            <a:r>
              <a:rPr lang="en-US" sz="4400" b="1" i="1" dirty="0" err="1">
                <a:solidFill>
                  <a:srgbClr val="C00000"/>
                </a:solidFill>
                <a:latin typeface="Times New Roman" panose="02020603050405020304" pitchFamily="18" charset="0"/>
                <a:cs typeface="Times New Roman" panose="02020603050405020304" pitchFamily="18" charset="0"/>
              </a:rPr>
              <a:t>cò</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Mây</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và</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sóng</a:t>
            </a:r>
            <a:r>
              <a:rPr lang="en-US" sz="4400" i="1" dirty="0">
                <a:solidFill>
                  <a:srgbClr val="C00000"/>
                </a:solidFill>
                <a:latin typeface="Times New Roman" panose="02020603050405020304" pitchFamily="18" charset="0"/>
                <a:cs typeface="Times New Roman" panose="02020603050405020304" pitchFamily="18" charset="0"/>
              </a:rPr>
              <a:t>.</a:t>
            </a:r>
            <a:endParaRPr lang="en-SG" sz="4400" i="1"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1030"/>
                                        </p:tgtEl>
                                        <p:attrNameLst>
                                          <p:attrName>style.visibility</p:attrName>
                                        </p:attrNameLst>
                                      </p:cBhvr>
                                      <p:to>
                                        <p:strVal val="visible"/>
                                      </p:to>
                                    </p:set>
                                    <p:animEffect transition="in" filter="fade">
                                      <p:cBhvr>
                                        <p:cTn id="17" dur="1000"/>
                                        <p:tgtEl>
                                          <p:spTgt spid="1030"/>
                                        </p:tgtEl>
                                      </p:cBhvr>
                                    </p:animEffect>
                                    <p:anim calcmode="lin" valueType="num">
                                      <p:cBhvr>
                                        <p:cTn id="18" dur="1000" fill="hold"/>
                                        <p:tgtEl>
                                          <p:spTgt spid="1030"/>
                                        </p:tgtEl>
                                        <p:attrNameLst>
                                          <p:attrName>ppt_x</p:attrName>
                                        </p:attrNameLst>
                                      </p:cBhvr>
                                      <p:tavLst>
                                        <p:tav tm="0">
                                          <p:val>
                                            <p:strVal val="#ppt_x"/>
                                          </p:val>
                                        </p:tav>
                                        <p:tav tm="100000">
                                          <p:val>
                                            <p:strVal val="#ppt_x"/>
                                          </p:val>
                                        </p:tav>
                                      </p:tavLst>
                                    </p:anim>
                                    <p:anim calcmode="lin" valueType="num">
                                      <p:cBhvr>
                                        <p:cTn id="19" dur="1000" fill="hold"/>
                                        <p:tgtEl>
                                          <p:spTgt spid="1030"/>
                                        </p:tgtEl>
                                        <p:attrNameLst>
                                          <p:attrName>ppt_y</p:attrName>
                                        </p:attrNameLst>
                                      </p:cBhvr>
                                      <p:tavLst>
                                        <p:tav tm="0">
                                          <p:val>
                                            <p:strVal val="#ppt_y+.1"/>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
                                        </p:tgtEl>
                                        <p:attrNameLst>
                                          <p:attrName>style.visibility</p:attrName>
                                        </p:attrNameLst>
                                      </p:cBhvr>
                                      <p:to>
                                        <p:strVal val="visible"/>
                                      </p:to>
                                    </p:set>
                                    <p:animEffect transition="in" filter="barn(inVertical)">
                                      <p:cBhvr>
                                        <p:cTn id="24"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图片 2"/>
          <p:cNvPicPr>
            <a:picLocks noChangeAspect="1"/>
          </p:cNvPicPr>
          <p:nvPr/>
        </p:nvPicPr>
        <p:blipFill>
          <a:blip r:embed="rId4"/>
          <a:stretch>
            <a:fillRect/>
          </a:stretch>
        </p:blipFill>
        <p:spPr>
          <a:xfrm>
            <a:off x="3541336" y="708899"/>
            <a:ext cx="2909544" cy="2807198"/>
          </a:xfrm>
          <a:prstGeom prst="rect">
            <a:avLst/>
          </a:prstGeom>
        </p:spPr>
      </p:pic>
      <p:sp>
        <p:nvSpPr>
          <p:cNvPr id="4" name="文本框 3"/>
          <p:cNvSpPr txBox="1"/>
          <p:nvPr/>
        </p:nvSpPr>
        <p:spPr>
          <a:xfrm>
            <a:off x="3640647" y="1309795"/>
            <a:ext cx="2598527" cy="1446550"/>
          </a:xfrm>
          <a:prstGeom prst="rect">
            <a:avLst/>
          </a:prstGeom>
          <a:noFill/>
        </p:spPr>
        <p:txBody>
          <a:bodyPr wrap="square" rtlCol="0">
            <a:spAutoFit/>
          </a:bodyPr>
          <a:lstStyle/>
          <a:p>
            <a:pPr algn="ctr"/>
            <a:r>
              <a:rPr lang="en-US" altLang="zh-CN" sz="4400" b="1" dirty="0" err="1">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rPr>
              <a:t>Điểm</a:t>
            </a:r>
            <a:r>
              <a:rPr lang="en-US" altLang="zh-CN" sz="4400" b="1" dirty="0">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4400" b="1" dirty="0" err="1">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rPr>
              <a:t>chung</a:t>
            </a:r>
            <a:endParaRPr lang="zh-CN" altLang="en-US" sz="4400" b="1" dirty="0">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sp>
        <p:nvSpPr>
          <p:cNvPr id="8" name="Rectangle 7"/>
          <p:cNvSpPr/>
          <p:nvPr/>
        </p:nvSpPr>
        <p:spPr>
          <a:xfrm>
            <a:off x="6965072" y="1171295"/>
            <a:ext cx="4174826" cy="3170099"/>
          </a:xfrm>
          <a:prstGeom prst="rect">
            <a:avLst/>
          </a:prstGeom>
        </p:spPr>
        <p:txBody>
          <a:bodyPr wrap="square">
            <a:spAutoFit/>
          </a:bodyPr>
          <a:lstStyle/>
          <a:p>
            <a:pPr algn="just"/>
            <a:r>
              <a:rPr lang="en-US" sz="4000" dirty="0">
                <a:solidFill>
                  <a:srgbClr val="002060"/>
                </a:solidFill>
                <a:latin typeface="Times New Roman" panose="02020603050405020304" pitchFamily="18" charset="0"/>
                <a:cs typeface="Times New Roman" panose="02020603050405020304" pitchFamily="18" charset="0"/>
              </a:rPr>
              <a:t>Ca </a:t>
            </a:r>
            <a:r>
              <a:rPr lang="en-US" sz="4000" dirty="0" err="1">
                <a:solidFill>
                  <a:srgbClr val="002060"/>
                </a:solidFill>
                <a:latin typeface="Times New Roman" panose="02020603050405020304" pitchFamily="18" charset="0"/>
                <a:cs typeface="Times New Roman" panose="02020603050405020304" pitchFamily="18" charset="0"/>
              </a:rPr>
              <a:t>ngợi</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tình</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mẹ</a:t>
            </a:r>
            <a:r>
              <a:rPr lang="en-US" sz="4000" dirty="0">
                <a:solidFill>
                  <a:srgbClr val="002060"/>
                </a:solidFill>
                <a:latin typeface="Times New Roman" panose="02020603050405020304" pitchFamily="18" charset="0"/>
                <a:cs typeface="Times New Roman" panose="02020603050405020304" pitchFamily="18" charset="0"/>
              </a:rPr>
              <a:t> con </a:t>
            </a:r>
            <a:r>
              <a:rPr lang="en-US" sz="4000" dirty="0" err="1">
                <a:solidFill>
                  <a:srgbClr val="002060"/>
                </a:solidFill>
                <a:latin typeface="Times New Roman" panose="02020603050405020304" pitchFamily="18" charset="0"/>
                <a:cs typeface="Times New Roman" panose="02020603050405020304" pitchFamily="18" charset="0"/>
              </a:rPr>
              <a:t>thắm</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thiết</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thiêng</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liêng</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sử</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dụng</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điệu</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ru</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lời</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ru</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của</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người</a:t>
            </a:r>
            <a:r>
              <a:rPr lang="en-US" sz="4000" dirty="0">
                <a:solidFill>
                  <a:srgbClr val="002060"/>
                </a:solidFill>
                <a:latin typeface="Times New Roman" panose="02020603050405020304" pitchFamily="18" charset="0"/>
                <a:cs typeface="Times New Roman" panose="02020603050405020304" pitchFamily="18" charset="0"/>
              </a:rPr>
              <a:t> </a:t>
            </a:r>
            <a:r>
              <a:rPr lang="en-US" sz="4000" dirty="0" err="1">
                <a:solidFill>
                  <a:srgbClr val="002060"/>
                </a:solidFill>
                <a:latin typeface="Times New Roman" panose="02020603050405020304" pitchFamily="18" charset="0"/>
                <a:cs typeface="Times New Roman" panose="02020603050405020304" pitchFamily="18" charset="0"/>
              </a:rPr>
              <a:t>mẹ</a:t>
            </a:r>
            <a:r>
              <a:rPr lang="en-US" sz="4000" dirty="0">
                <a:solidFill>
                  <a:srgbClr val="002060"/>
                </a:solidFill>
                <a:latin typeface="Times New Roman" panose="02020603050405020304" pitchFamily="18" charset="0"/>
                <a:cs typeface="Times New Roman" panose="02020603050405020304" pitchFamily="18" charset="0"/>
              </a:rPr>
              <a:t>.</a:t>
            </a:r>
          </a:p>
        </p:txBody>
      </p:sp>
      <p:grpSp>
        <p:nvGrpSpPr>
          <p:cNvPr id="6" name="Group 1"/>
          <p:cNvGrpSpPr/>
          <p:nvPr/>
        </p:nvGrpSpPr>
        <p:grpSpPr>
          <a:xfrm>
            <a:off x="673490" y="2060568"/>
            <a:ext cx="3315235" cy="4561652"/>
            <a:chOff x="6991729" y="2078801"/>
            <a:chExt cx="3315235" cy="4561652"/>
          </a:xfrm>
        </p:grpSpPr>
        <p:sp>
          <p:nvSpPr>
            <p:cNvPr id="7" name="Freeform: Shape 37"/>
            <p:cNvSpPr/>
            <p:nvPr/>
          </p:nvSpPr>
          <p:spPr bwMode="auto">
            <a:xfrm>
              <a:off x="7948670" y="2078801"/>
              <a:ext cx="722302" cy="590386"/>
            </a:xfrm>
            <a:custGeom>
              <a:avLst/>
              <a:gdLst>
                <a:gd name="T0" fmla="*/ 442 w 501"/>
                <a:gd name="T1" fmla="*/ 374 h 409"/>
                <a:gd name="T2" fmla="*/ 168 w 501"/>
                <a:gd name="T3" fmla="*/ 264 h 409"/>
                <a:gd name="T4" fmla="*/ 0 w 501"/>
                <a:gd name="T5" fmla="*/ 7 h 409"/>
                <a:gd name="T6" fmla="*/ 451 w 501"/>
                <a:gd name="T7" fmla="*/ 171 h 409"/>
                <a:gd name="T8" fmla="*/ 463 w 501"/>
                <a:gd name="T9" fmla="*/ 357 h 409"/>
                <a:gd name="T10" fmla="*/ 442 w 501"/>
                <a:gd name="T11" fmla="*/ 374 h 409"/>
              </a:gdLst>
              <a:ahLst/>
              <a:cxnLst>
                <a:cxn ang="0">
                  <a:pos x="T0" y="T1"/>
                </a:cxn>
                <a:cxn ang="0">
                  <a:pos x="T2" y="T3"/>
                </a:cxn>
                <a:cxn ang="0">
                  <a:pos x="T4" y="T5"/>
                </a:cxn>
                <a:cxn ang="0">
                  <a:pos x="T6" y="T7"/>
                </a:cxn>
                <a:cxn ang="0">
                  <a:pos x="T8" y="T9"/>
                </a:cxn>
                <a:cxn ang="0">
                  <a:pos x="T10" y="T11"/>
                </a:cxn>
              </a:cxnLst>
              <a:rect l="0" t="0" r="r" b="b"/>
              <a:pathLst>
                <a:path w="501" h="409">
                  <a:moveTo>
                    <a:pt x="442" y="374"/>
                  </a:moveTo>
                  <a:cubicBezTo>
                    <a:pt x="324" y="409"/>
                    <a:pt x="212" y="382"/>
                    <a:pt x="168" y="264"/>
                  </a:cubicBezTo>
                  <a:cubicBezTo>
                    <a:pt x="122" y="144"/>
                    <a:pt x="81" y="59"/>
                    <a:pt x="0" y="7"/>
                  </a:cubicBezTo>
                  <a:cubicBezTo>
                    <a:pt x="181" y="0"/>
                    <a:pt x="347" y="28"/>
                    <a:pt x="451" y="171"/>
                  </a:cubicBezTo>
                  <a:cubicBezTo>
                    <a:pt x="501" y="243"/>
                    <a:pt x="495" y="305"/>
                    <a:pt x="463" y="357"/>
                  </a:cubicBezTo>
                  <a:lnTo>
                    <a:pt x="442" y="374"/>
                  </a:lnTo>
                  <a:close/>
                </a:path>
              </a:pathLst>
            </a:custGeom>
            <a:solidFill>
              <a:schemeClr val="accent1"/>
            </a:solidFill>
            <a:ln>
              <a:noFill/>
            </a:ln>
          </p:spPr>
          <p:txBody>
            <a:bodyPr anchor="ctr"/>
            <a:lstStyle/>
            <a:p>
              <a:pPr algn="ctr"/>
              <a:endParaRPr sz="2400">
                <a:cs typeface="+mn-ea"/>
                <a:sym typeface="+mn-lt"/>
              </a:endParaRPr>
            </a:p>
          </p:txBody>
        </p:sp>
        <p:sp>
          <p:nvSpPr>
            <p:cNvPr id="10" name="Freeform: Shape 38"/>
            <p:cNvSpPr/>
            <p:nvPr/>
          </p:nvSpPr>
          <p:spPr bwMode="auto">
            <a:xfrm>
              <a:off x="8921831" y="2238833"/>
              <a:ext cx="615254" cy="471443"/>
            </a:xfrm>
            <a:custGeom>
              <a:avLst/>
              <a:gdLst>
                <a:gd name="T0" fmla="*/ 36 w 427"/>
                <a:gd name="T1" fmla="*/ 265 h 327"/>
                <a:gd name="T2" fmla="*/ 268 w 427"/>
                <a:gd name="T3" fmla="*/ 221 h 327"/>
                <a:gd name="T4" fmla="*/ 427 w 427"/>
                <a:gd name="T5" fmla="*/ 29 h 327"/>
                <a:gd name="T6" fmla="*/ 99 w 427"/>
                <a:gd name="T7" fmla="*/ 80 h 327"/>
                <a:gd name="T8" fmla="*/ 25 w 427"/>
                <a:gd name="T9" fmla="*/ 246 h 327"/>
                <a:gd name="T10" fmla="*/ 36 w 427"/>
                <a:gd name="T11" fmla="*/ 265 h 327"/>
              </a:gdLst>
              <a:ahLst/>
              <a:cxnLst>
                <a:cxn ang="0">
                  <a:pos x="T0" y="T1"/>
                </a:cxn>
                <a:cxn ang="0">
                  <a:pos x="T2" y="T3"/>
                </a:cxn>
                <a:cxn ang="0">
                  <a:pos x="T4" y="T5"/>
                </a:cxn>
                <a:cxn ang="0">
                  <a:pos x="T6" y="T7"/>
                </a:cxn>
                <a:cxn ang="0">
                  <a:pos x="T8" y="T9"/>
                </a:cxn>
                <a:cxn ang="0">
                  <a:pos x="T10" y="T11"/>
                </a:cxn>
              </a:cxnLst>
              <a:rect l="0" t="0" r="r" b="b"/>
              <a:pathLst>
                <a:path w="427" h="327">
                  <a:moveTo>
                    <a:pt x="36" y="265"/>
                  </a:moveTo>
                  <a:cubicBezTo>
                    <a:pt x="115" y="327"/>
                    <a:pt x="213" y="322"/>
                    <a:pt x="268" y="221"/>
                  </a:cubicBezTo>
                  <a:cubicBezTo>
                    <a:pt x="308" y="145"/>
                    <a:pt x="348" y="77"/>
                    <a:pt x="427" y="29"/>
                  </a:cubicBezTo>
                  <a:cubicBezTo>
                    <a:pt x="305" y="0"/>
                    <a:pt x="194" y="8"/>
                    <a:pt x="99" y="80"/>
                  </a:cubicBezTo>
                  <a:cubicBezTo>
                    <a:pt x="99" y="80"/>
                    <a:pt x="0" y="141"/>
                    <a:pt x="25" y="246"/>
                  </a:cubicBezTo>
                  <a:lnTo>
                    <a:pt x="36" y="265"/>
                  </a:lnTo>
                  <a:close/>
                </a:path>
              </a:pathLst>
            </a:custGeom>
            <a:solidFill>
              <a:schemeClr val="accent1"/>
            </a:solidFill>
            <a:ln>
              <a:noFill/>
            </a:ln>
          </p:spPr>
          <p:txBody>
            <a:bodyPr anchor="ctr"/>
            <a:lstStyle/>
            <a:p>
              <a:pPr algn="ctr"/>
              <a:endParaRPr sz="2400">
                <a:cs typeface="+mn-ea"/>
                <a:sym typeface="+mn-lt"/>
              </a:endParaRPr>
            </a:p>
          </p:txBody>
        </p:sp>
        <p:sp>
          <p:nvSpPr>
            <p:cNvPr id="11" name="Freeform: Shape 39"/>
            <p:cNvSpPr/>
            <p:nvPr/>
          </p:nvSpPr>
          <p:spPr bwMode="auto">
            <a:xfrm>
              <a:off x="7566977" y="2514562"/>
              <a:ext cx="2186369" cy="3075189"/>
            </a:xfrm>
            <a:custGeom>
              <a:avLst/>
              <a:gdLst>
                <a:gd name="T0" fmla="*/ 243 w 1517"/>
                <a:gd name="T1" fmla="*/ 1096 h 2133"/>
                <a:gd name="T2" fmla="*/ 54 w 1517"/>
                <a:gd name="T3" fmla="*/ 868 h 2133"/>
                <a:gd name="T4" fmla="*/ 345 w 1517"/>
                <a:gd name="T5" fmla="*/ 1058 h 2133"/>
                <a:gd name="T6" fmla="*/ 521 w 1517"/>
                <a:gd name="T7" fmla="*/ 1132 h 2133"/>
                <a:gd name="T8" fmla="*/ 487 w 1517"/>
                <a:gd name="T9" fmla="*/ 1052 h 2133"/>
                <a:gd name="T10" fmla="*/ 442 w 1517"/>
                <a:gd name="T11" fmla="*/ 915 h 2133"/>
                <a:gd name="T12" fmla="*/ 0 w 1517"/>
                <a:gd name="T13" fmla="*/ 527 h 2133"/>
                <a:gd name="T14" fmla="*/ 422 w 1517"/>
                <a:gd name="T15" fmla="*/ 767 h 2133"/>
                <a:gd name="T16" fmla="*/ 439 w 1517"/>
                <a:gd name="T17" fmla="*/ 583 h 2133"/>
                <a:gd name="T18" fmla="*/ 274 w 1517"/>
                <a:gd name="T19" fmla="*/ 268 h 2133"/>
                <a:gd name="T20" fmla="*/ 465 w 1517"/>
                <a:gd name="T21" fmla="*/ 494 h 2133"/>
                <a:gd name="T22" fmla="*/ 562 w 1517"/>
                <a:gd name="T23" fmla="*/ 312 h 2133"/>
                <a:gd name="T24" fmla="*/ 533 w 1517"/>
                <a:gd name="T25" fmla="*/ 944 h 2133"/>
                <a:gd name="T26" fmla="*/ 748 w 1517"/>
                <a:gd name="T27" fmla="*/ 513 h 2133"/>
                <a:gd name="T28" fmla="*/ 647 w 1517"/>
                <a:gd name="T29" fmla="*/ 1177 h 2133"/>
                <a:gd name="T30" fmla="*/ 723 w 1517"/>
                <a:gd name="T31" fmla="*/ 1368 h 2133"/>
                <a:gd name="T32" fmla="*/ 894 w 1517"/>
                <a:gd name="T33" fmla="*/ 949 h 2133"/>
                <a:gd name="T34" fmla="*/ 672 w 1517"/>
                <a:gd name="T35" fmla="*/ 0 h 2133"/>
                <a:gd name="T36" fmla="*/ 859 w 1517"/>
                <a:gd name="T37" fmla="*/ 284 h 2133"/>
                <a:gd name="T38" fmla="*/ 1014 w 1517"/>
                <a:gd name="T39" fmla="*/ 21 h 2133"/>
                <a:gd name="T40" fmla="*/ 908 w 1517"/>
                <a:gd name="T41" fmla="*/ 399 h 2133"/>
                <a:gd name="T42" fmla="*/ 986 w 1517"/>
                <a:gd name="T43" fmla="*/ 893 h 2133"/>
                <a:gd name="T44" fmla="*/ 947 w 1517"/>
                <a:gd name="T45" fmla="*/ 1139 h 2133"/>
                <a:gd name="T46" fmla="*/ 1123 w 1517"/>
                <a:gd name="T47" fmla="*/ 297 h 2133"/>
                <a:gd name="T48" fmla="*/ 1147 w 1517"/>
                <a:gd name="T49" fmla="*/ 676 h 2133"/>
                <a:gd name="T50" fmla="*/ 1517 w 1517"/>
                <a:gd name="T51" fmla="*/ 551 h 2133"/>
                <a:gd name="T52" fmla="*/ 1141 w 1517"/>
                <a:gd name="T53" fmla="*/ 760 h 2133"/>
                <a:gd name="T54" fmla="*/ 1053 w 1517"/>
                <a:gd name="T55" fmla="*/ 1131 h 2133"/>
                <a:gd name="T56" fmla="*/ 1236 w 1517"/>
                <a:gd name="T57" fmla="*/ 1105 h 2133"/>
                <a:gd name="T58" fmla="*/ 1448 w 1517"/>
                <a:gd name="T59" fmla="*/ 831 h 2133"/>
                <a:gd name="T60" fmla="*/ 1299 w 1517"/>
                <a:gd name="T61" fmla="*/ 1117 h 2133"/>
                <a:gd name="T62" fmla="*/ 1500 w 1517"/>
                <a:gd name="T63" fmla="*/ 1218 h 2133"/>
                <a:gd name="T64" fmla="*/ 996 w 1517"/>
                <a:gd name="T65" fmla="*/ 1251 h 2133"/>
                <a:gd name="T66" fmla="*/ 929 w 1517"/>
                <a:gd name="T67" fmla="*/ 1357 h 2133"/>
                <a:gd name="T68" fmla="*/ 655 w 1517"/>
                <a:gd name="T69" fmla="*/ 2132 h 2133"/>
                <a:gd name="T70" fmla="*/ 389 w 1517"/>
                <a:gd name="T71" fmla="*/ 2133 h 2133"/>
                <a:gd name="T72" fmla="*/ 566 w 1517"/>
                <a:gd name="T73" fmla="*/ 1551 h 2133"/>
                <a:gd name="T74" fmla="*/ 587 w 1517"/>
                <a:gd name="T75" fmla="*/ 1364 h 2133"/>
                <a:gd name="T76" fmla="*/ 326 w 1517"/>
                <a:gd name="T77" fmla="*/ 1121 h 2133"/>
                <a:gd name="T78" fmla="*/ 323 w 1517"/>
                <a:gd name="T79" fmla="*/ 1121 h 2133"/>
                <a:gd name="T80" fmla="*/ 32 w 1517"/>
                <a:gd name="T81" fmla="*/ 1300 h 2133"/>
                <a:gd name="T82" fmla="*/ 243 w 1517"/>
                <a:gd name="T83" fmla="*/ 1096 h 2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517" h="2133">
                  <a:moveTo>
                    <a:pt x="243" y="1096"/>
                  </a:moveTo>
                  <a:cubicBezTo>
                    <a:pt x="146" y="1058"/>
                    <a:pt x="62" y="979"/>
                    <a:pt x="54" y="868"/>
                  </a:cubicBezTo>
                  <a:cubicBezTo>
                    <a:pt x="86" y="1046"/>
                    <a:pt x="244" y="1042"/>
                    <a:pt x="345" y="1058"/>
                  </a:cubicBezTo>
                  <a:cubicBezTo>
                    <a:pt x="427" y="1070"/>
                    <a:pt x="475" y="1090"/>
                    <a:pt x="521" y="1132"/>
                  </a:cubicBezTo>
                  <a:cubicBezTo>
                    <a:pt x="511" y="1107"/>
                    <a:pt x="500" y="1081"/>
                    <a:pt x="487" y="1052"/>
                  </a:cubicBezTo>
                  <a:cubicBezTo>
                    <a:pt x="468" y="1008"/>
                    <a:pt x="453" y="962"/>
                    <a:pt x="442" y="915"/>
                  </a:cubicBezTo>
                  <a:cubicBezTo>
                    <a:pt x="369" y="736"/>
                    <a:pt x="235" y="531"/>
                    <a:pt x="0" y="527"/>
                  </a:cubicBezTo>
                  <a:cubicBezTo>
                    <a:pt x="140" y="517"/>
                    <a:pt x="304" y="621"/>
                    <a:pt x="422" y="767"/>
                  </a:cubicBezTo>
                  <a:cubicBezTo>
                    <a:pt x="420" y="706"/>
                    <a:pt x="426" y="644"/>
                    <a:pt x="439" y="583"/>
                  </a:cubicBezTo>
                  <a:cubicBezTo>
                    <a:pt x="443" y="468"/>
                    <a:pt x="409" y="341"/>
                    <a:pt x="274" y="268"/>
                  </a:cubicBezTo>
                  <a:cubicBezTo>
                    <a:pt x="358" y="306"/>
                    <a:pt x="433" y="384"/>
                    <a:pt x="465" y="494"/>
                  </a:cubicBezTo>
                  <a:cubicBezTo>
                    <a:pt x="488" y="431"/>
                    <a:pt x="520" y="370"/>
                    <a:pt x="562" y="312"/>
                  </a:cubicBezTo>
                  <a:cubicBezTo>
                    <a:pt x="412" y="562"/>
                    <a:pt x="458" y="770"/>
                    <a:pt x="533" y="944"/>
                  </a:cubicBezTo>
                  <a:cubicBezTo>
                    <a:pt x="540" y="759"/>
                    <a:pt x="630" y="606"/>
                    <a:pt x="748" y="513"/>
                  </a:cubicBezTo>
                  <a:cubicBezTo>
                    <a:pt x="562" y="709"/>
                    <a:pt x="577" y="987"/>
                    <a:pt x="647" y="1177"/>
                  </a:cubicBezTo>
                  <a:cubicBezTo>
                    <a:pt x="687" y="1254"/>
                    <a:pt x="712" y="1307"/>
                    <a:pt x="723" y="1368"/>
                  </a:cubicBezTo>
                  <a:cubicBezTo>
                    <a:pt x="802" y="1219"/>
                    <a:pt x="871" y="1054"/>
                    <a:pt x="894" y="949"/>
                  </a:cubicBezTo>
                  <a:cubicBezTo>
                    <a:pt x="946" y="713"/>
                    <a:pt x="927" y="336"/>
                    <a:pt x="672" y="0"/>
                  </a:cubicBezTo>
                  <a:cubicBezTo>
                    <a:pt x="738" y="76"/>
                    <a:pt x="805" y="175"/>
                    <a:pt x="859" y="284"/>
                  </a:cubicBezTo>
                  <a:cubicBezTo>
                    <a:pt x="872" y="168"/>
                    <a:pt x="935" y="75"/>
                    <a:pt x="1014" y="21"/>
                  </a:cubicBezTo>
                  <a:cubicBezTo>
                    <a:pt x="879" y="127"/>
                    <a:pt x="877" y="278"/>
                    <a:pt x="908" y="399"/>
                  </a:cubicBezTo>
                  <a:cubicBezTo>
                    <a:pt x="968" y="553"/>
                    <a:pt x="1003" y="725"/>
                    <a:pt x="986" y="893"/>
                  </a:cubicBezTo>
                  <a:cubicBezTo>
                    <a:pt x="982" y="933"/>
                    <a:pt x="969" y="1057"/>
                    <a:pt x="947" y="1139"/>
                  </a:cubicBezTo>
                  <a:cubicBezTo>
                    <a:pt x="1083" y="947"/>
                    <a:pt x="1170" y="665"/>
                    <a:pt x="1123" y="297"/>
                  </a:cubicBezTo>
                  <a:cubicBezTo>
                    <a:pt x="1146" y="409"/>
                    <a:pt x="1154" y="538"/>
                    <a:pt x="1147" y="676"/>
                  </a:cubicBezTo>
                  <a:cubicBezTo>
                    <a:pt x="1253" y="558"/>
                    <a:pt x="1397" y="525"/>
                    <a:pt x="1517" y="551"/>
                  </a:cubicBezTo>
                  <a:cubicBezTo>
                    <a:pt x="1320" y="524"/>
                    <a:pt x="1198" y="640"/>
                    <a:pt x="1141" y="760"/>
                  </a:cubicBezTo>
                  <a:cubicBezTo>
                    <a:pt x="1125" y="887"/>
                    <a:pt x="1100" y="1011"/>
                    <a:pt x="1053" y="1131"/>
                  </a:cubicBezTo>
                  <a:cubicBezTo>
                    <a:pt x="1115" y="1108"/>
                    <a:pt x="1177" y="1101"/>
                    <a:pt x="1236" y="1105"/>
                  </a:cubicBezTo>
                  <a:cubicBezTo>
                    <a:pt x="1336" y="1065"/>
                    <a:pt x="1433" y="985"/>
                    <a:pt x="1448" y="831"/>
                  </a:cubicBezTo>
                  <a:cubicBezTo>
                    <a:pt x="1445" y="933"/>
                    <a:pt x="1395" y="1045"/>
                    <a:pt x="1299" y="1117"/>
                  </a:cubicBezTo>
                  <a:cubicBezTo>
                    <a:pt x="1371" y="1134"/>
                    <a:pt x="1442" y="1168"/>
                    <a:pt x="1500" y="1218"/>
                  </a:cubicBezTo>
                  <a:cubicBezTo>
                    <a:pt x="1270" y="1137"/>
                    <a:pt x="1113" y="1167"/>
                    <a:pt x="996" y="1251"/>
                  </a:cubicBezTo>
                  <a:cubicBezTo>
                    <a:pt x="976" y="1286"/>
                    <a:pt x="954" y="1325"/>
                    <a:pt x="929" y="1357"/>
                  </a:cubicBezTo>
                  <a:cubicBezTo>
                    <a:pt x="725" y="1640"/>
                    <a:pt x="611" y="1861"/>
                    <a:pt x="655" y="2132"/>
                  </a:cubicBezTo>
                  <a:cubicBezTo>
                    <a:pt x="389" y="2133"/>
                    <a:pt x="389" y="2133"/>
                    <a:pt x="389" y="2133"/>
                  </a:cubicBezTo>
                  <a:cubicBezTo>
                    <a:pt x="379" y="1934"/>
                    <a:pt x="437" y="1735"/>
                    <a:pt x="566" y="1551"/>
                  </a:cubicBezTo>
                  <a:cubicBezTo>
                    <a:pt x="585" y="1482"/>
                    <a:pt x="592" y="1424"/>
                    <a:pt x="587" y="1364"/>
                  </a:cubicBezTo>
                  <a:cubicBezTo>
                    <a:pt x="540" y="1242"/>
                    <a:pt x="476" y="1149"/>
                    <a:pt x="326" y="1121"/>
                  </a:cubicBezTo>
                  <a:cubicBezTo>
                    <a:pt x="323" y="1121"/>
                    <a:pt x="323" y="1121"/>
                    <a:pt x="323" y="1121"/>
                  </a:cubicBezTo>
                  <a:cubicBezTo>
                    <a:pt x="217" y="1123"/>
                    <a:pt x="99" y="1161"/>
                    <a:pt x="32" y="1300"/>
                  </a:cubicBezTo>
                  <a:cubicBezTo>
                    <a:pt x="67" y="1213"/>
                    <a:pt x="140" y="1133"/>
                    <a:pt x="243" y="1096"/>
                  </a:cubicBezTo>
                  <a:close/>
                </a:path>
              </a:pathLst>
            </a:custGeom>
            <a:solidFill>
              <a:schemeClr val="bg1">
                <a:lumMod val="85000"/>
              </a:schemeClr>
            </a:solidFill>
            <a:ln>
              <a:noFill/>
            </a:ln>
          </p:spPr>
          <p:txBody>
            <a:bodyPr anchor="ctr"/>
            <a:lstStyle/>
            <a:p>
              <a:pPr algn="ctr"/>
              <a:endParaRPr sz="2400">
                <a:cs typeface="+mn-ea"/>
                <a:sym typeface="+mn-lt"/>
              </a:endParaRPr>
            </a:p>
          </p:txBody>
        </p:sp>
        <p:sp>
          <p:nvSpPr>
            <p:cNvPr id="12" name="Freeform: Shape 40"/>
            <p:cNvSpPr/>
            <p:nvPr/>
          </p:nvSpPr>
          <p:spPr bwMode="auto">
            <a:xfrm>
              <a:off x="9086186" y="2687567"/>
              <a:ext cx="195715" cy="337363"/>
            </a:xfrm>
            <a:custGeom>
              <a:avLst/>
              <a:gdLst>
                <a:gd name="T0" fmla="*/ 83 w 136"/>
                <a:gd name="T1" fmla="*/ 230 h 234"/>
                <a:gd name="T2" fmla="*/ 85 w 136"/>
                <a:gd name="T3" fmla="*/ 229 h 234"/>
                <a:gd name="T4" fmla="*/ 85 w 136"/>
                <a:gd name="T5" fmla="*/ 229 h 234"/>
                <a:gd name="T6" fmla="*/ 120 w 136"/>
                <a:gd name="T7" fmla="*/ 143 h 234"/>
                <a:gd name="T8" fmla="*/ 112 w 136"/>
                <a:gd name="T9" fmla="*/ 0 h 234"/>
                <a:gd name="T10" fmla="*/ 4 w 136"/>
                <a:gd name="T11" fmla="*/ 159 h 234"/>
                <a:gd name="T12" fmla="*/ 70 w 136"/>
                <a:gd name="T13" fmla="*/ 230 h 234"/>
                <a:gd name="T14" fmla="*/ 83 w 136"/>
                <a:gd name="T15" fmla="*/ 229 h 234"/>
                <a:gd name="T16" fmla="*/ 83 w 136"/>
                <a:gd name="T17" fmla="*/ 230 h 234"/>
                <a:gd name="T18" fmla="*/ 87 w 136"/>
                <a:gd name="T19" fmla="*/ 44 h 234"/>
                <a:gd name="T20" fmla="*/ 87 w 136"/>
                <a:gd name="T21" fmla="*/ 44 h 234"/>
                <a:gd name="T22" fmla="*/ 87 w 136"/>
                <a:gd name="T23" fmla="*/ 44 h 2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234">
                  <a:moveTo>
                    <a:pt x="83" y="230"/>
                  </a:moveTo>
                  <a:cubicBezTo>
                    <a:pt x="84" y="230"/>
                    <a:pt x="84" y="229"/>
                    <a:pt x="85" y="229"/>
                  </a:cubicBezTo>
                  <a:cubicBezTo>
                    <a:pt x="85" y="229"/>
                    <a:pt x="85" y="229"/>
                    <a:pt x="85" y="229"/>
                  </a:cubicBezTo>
                  <a:cubicBezTo>
                    <a:pt x="122" y="209"/>
                    <a:pt x="136" y="174"/>
                    <a:pt x="120" y="143"/>
                  </a:cubicBezTo>
                  <a:cubicBezTo>
                    <a:pt x="101" y="98"/>
                    <a:pt x="100" y="49"/>
                    <a:pt x="112" y="0"/>
                  </a:cubicBezTo>
                  <a:cubicBezTo>
                    <a:pt x="64" y="39"/>
                    <a:pt x="10" y="86"/>
                    <a:pt x="4" y="159"/>
                  </a:cubicBezTo>
                  <a:cubicBezTo>
                    <a:pt x="0" y="208"/>
                    <a:pt x="19" y="234"/>
                    <a:pt x="70" y="230"/>
                  </a:cubicBezTo>
                  <a:cubicBezTo>
                    <a:pt x="83" y="229"/>
                    <a:pt x="83" y="229"/>
                    <a:pt x="83" y="229"/>
                  </a:cubicBezTo>
                  <a:lnTo>
                    <a:pt x="83" y="230"/>
                  </a:lnTo>
                  <a:close/>
                  <a:moveTo>
                    <a:pt x="87" y="44"/>
                  </a:moveTo>
                  <a:cubicBezTo>
                    <a:pt x="87" y="44"/>
                    <a:pt x="87" y="44"/>
                    <a:pt x="87" y="44"/>
                  </a:cubicBezTo>
                  <a:cubicBezTo>
                    <a:pt x="87" y="44"/>
                    <a:pt x="87" y="44"/>
                    <a:pt x="87" y="44"/>
                  </a:cubicBezTo>
                  <a:close/>
                </a:path>
              </a:pathLst>
            </a:custGeom>
            <a:solidFill>
              <a:schemeClr val="accent1"/>
            </a:solidFill>
            <a:ln>
              <a:noFill/>
            </a:ln>
          </p:spPr>
          <p:txBody>
            <a:bodyPr anchor="ctr"/>
            <a:lstStyle/>
            <a:p>
              <a:pPr algn="ctr"/>
              <a:endParaRPr sz="2400">
                <a:cs typeface="+mn-ea"/>
                <a:sym typeface="+mn-lt"/>
              </a:endParaRPr>
            </a:p>
          </p:txBody>
        </p:sp>
        <p:sp>
          <p:nvSpPr>
            <p:cNvPr id="13" name="Freeform: Shape 41"/>
            <p:cNvSpPr/>
            <p:nvPr/>
          </p:nvSpPr>
          <p:spPr bwMode="auto">
            <a:xfrm>
              <a:off x="9645215" y="3153604"/>
              <a:ext cx="661749" cy="434680"/>
            </a:xfrm>
            <a:custGeom>
              <a:avLst/>
              <a:gdLst>
                <a:gd name="T0" fmla="*/ 0 w 459"/>
                <a:gd name="T1" fmla="*/ 113 h 302"/>
                <a:gd name="T2" fmla="*/ 197 w 459"/>
                <a:gd name="T3" fmla="*/ 278 h 302"/>
                <a:gd name="T4" fmla="*/ 459 w 459"/>
                <a:gd name="T5" fmla="*/ 277 h 302"/>
                <a:gd name="T6" fmla="*/ 189 w 459"/>
                <a:gd name="T7" fmla="*/ 36 h 302"/>
                <a:gd name="T8" fmla="*/ 12 w 459"/>
                <a:gd name="T9" fmla="*/ 85 h 302"/>
                <a:gd name="T10" fmla="*/ 12 w 459"/>
                <a:gd name="T11" fmla="*/ 85 h 302"/>
                <a:gd name="T12" fmla="*/ 12 w 459"/>
                <a:gd name="T13" fmla="*/ 85 h 302"/>
                <a:gd name="T14" fmla="*/ 7 w 459"/>
                <a:gd name="T15" fmla="*/ 91 h 302"/>
                <a:gd name="T16" fmla="*/ 9 w 459"/>
                <a:gd name="T17" fmla="*/ 91 h 302"/>
                <a:gd name="T18" fmla="*/ 0 w 459"/>
                <a:gd name="T19" fmla="*/ 113 h 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59" h="302">
                  <a:moveTo>
                    <a:pt x="0" y="113"/>
                  </a:moveTo>
                  <a:cubicBezTo>
                    <a:pt x="7" y="226"/>
                    <a:pt x="79" y="302"/>
                    <a:pt x="197" y="278"/>
                  </a:cubicBezTo>
                  <a:cubicBezTo>
                    <a:pt x="285" y="260"/>
                    <a:pt x="367" y="245"/>
                    <a:pt x="459" y="277"/>
                  </a:cubicBezTo>
                  <a:cubicBezTo>
                    <a:pt x="397" y="155"/>
                    <a:pt x="309" y="65"/>
                    <a:pt x="189" y="36"/>
                  </a:cubicBezTo>
                  <a:cubicBezTo>
                    <a:pt x="189" y="36"/>
                    <a:pt x="78" y="0"/>
                    <a:pt x="12" y="85"/>
                  </a:cubicBezTo>
                  <a:cubicBezTo>
                    <a:pt x="12" y="85"/>
                    <a:pt x="12" y="85"/>
                    <a:pt x="12" y="85"/>
                  </a:cubicBezTo>
                  <a:cubicBezTo>
                    <a:pt x="12" y="85"/>
                    <a:pt x="12" y="85"/>
                    <a:pt x="12" y="85"/>
                  </a:cubicBezTo>
                  <a:cubicBezTo>
                    <a:pt x="10" y="87"/>
                    <a:pt x="9" y="89"/>
                    <a:pt x="7" y="91"/>
                  </a:cubicBezTo>
                  <a:cubicBezTo>
                    <a:pt x="8" y="91"/>
                    <a:pt x="8" y="91"/>
                    <a:pt x="9" y="91"/>
                  </a:cubicBezTo>
                  <a:lnTo>
                    <a:pt x="0" y="113"/>
                  </a:lnTo>
                  <a:close/>
                </a:path>
              </a:pathLst>
            </a:custGeom>
            <a:solidFill>
              <a:schemeClr val="accent1"/>
            </a:solidFill>
            <a:ln>
              <a:noFill/>
            </a:ln>
          </p:spPr>
          <p:txBody>
            <a:bodyPr anchor="ctr"/>
            <a:lstStyle/>
            <a:p>
              <a:pPr algn="ctr"/>
              <a:endParaRPr sz="2400">
                <a:cs typeface="+mn-ea"/>
                <a:sym typeface="+mn-lt"/>
              </a:endParaRPr>
            </a:p>
          </p:txBody>
        </p:sp>
        <p:sp>
          <p:nvSpPr>
            <p:cNvPr id="14" name="Freeform: Shape 42"/>
            <p:cNvSpPr/>
            <p:nvPr/>
          </p:nvSpPr>
          <p:spPr bwMode="auto">
            <a:xfrm>
              <a:off x="9565200" y="3477992"/>
              <a:ext cx="185982" cy="303842"/>
            </a:xfrm>
            <a:custGeom>
              <a:avLst/>
              <a:gdLst>
                <a:gd name="T0" fmla="*/ 50 w 129"/>
                <a:gd name="T1" fmla="*/ 211 h 211"/>
                <a:gd name="T2" fmla="*/ 44 w 129"/>
                <a:gd name="T3" fmla="*/ 209 h 211"/>
                <a:gd name="T4" fmla="*/ 44 w 129"/>
                <a:gd name="T5" fmla="*/ 209 h 211"/>
                <a:gd name="T6" fmla="*/ 44 w 129"/>
                <a:gd name="T7" fmla="*/ 209 h 211"/>
                <a:gd name="T8" fmla="*/ 9 w 129"/>
                <a:gd name="T9" fmla="*/ 134 h 211"/>
                <a:gd name="T10" fmla="*/ 1 w 129"/>
                <a:gd name="T11" fmla="*/ 0 h 211"/>
                <a:gd name="T12" fmla="*/ 121 w 129"/>
                <a:gd name="T13" fmla="*/ 134 h 211"/>
                <a:gd name="T14" fmla="*/ 57 w 129"/>
                <a:gd name="T15" fmla="*/ 211 h 211"/>
                <a:gd name="T16" fmla="*/ 50 w 129"/>
                <a:gd name="T17" fmla="*/ 210 h 211"/>
                <a:gd name="T18" fmla="*/ 50 w 129"/>
                <a:gd name="T19" fmla="*/ 211 h 2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9" h="211">
                  <a:moveTo>
                    <a:pt x="50" y="211"/>
                  </a:moveTo>
                  <a:cubicBezTo>
                    <a:pt x="48" y="211"/>
                    <a:pt x="46" y="210"/>
                    <a:pt x="44" y="209"/>
                  </a:cubicBezTo>
                  <a:cubicBezTo>
                    <a:pt x="44" y="209"/>
                    <a:pt x="44" y="209"/>
                    <a:pt x="44" y="209"/>
                  </a:cubicBezTo>
                  <a:cubicBezTo>
                    <a:pt x="44" y="209"/>
                    <a:pt x="44" y="209"/>
                    <a:pt x="44" y="209"/>
                  </a:cubicBezTo>
                  <a:cubicBezTo>
                    <a:pt x="10" y="195"/>
                    <a:pt x="0" y="165"/>
                    <a:pt x="9" y="134"/>
                  </a:cubicBezTo>
                  <a:cubicBezTo>
                    <a:pt x="21" y="88"/>
                    <a:pt x="18" y="45"/>
                    <a:pt x="1" y="0"/>
                  </a:cubicBezTo>
                  <a:cubicBezTo>
                    <a:pt x="51" y="31"/>
                    <a:pt x="106" y="67"/>
                    <a:pt x="121" y="134"/>
                  </a:cubicBezTo>
                  <a:cubicBezTo>
                    <a:pt x="129" y="180"/>
                    <a:pt x="109" y="207"/>
                    <a:pt x="57" y="211"/>
                  </a:cubicBezTo>
                  <a:cubicBezTo>
                    <a:pt x="50" y="210"/>
                    <a:pt x="50" y="210"/>
                    <a:pt x="50" y="210"/>
                  </a:cubicBezTo>
                  <a:lnTo>
                    <a:pt x="50" y="211"/>
                  </a:lnTo>
                  <a:close/>
                </a:path>
              </a:pathLst>
            </a:custGeom>
            <a:solidFill>
              <a:schemeClr val="accent1"/>
            </a:solidFill>
            <a:ln>
              <a:noFill/>
            </a:ln>
          </p:spPr>
          <p:txBody>
            <a:bodyPr anchor="ctr"/>
            <a:lstStyle/>
            <a:p>
              <a:pPr algn="ctr"/>
              <a:endParaRPr sz="2400">
                <a:cs typeface="+mn-ea"/>
                <a:sym typeface="+mn-lt"/>
              </a:endParaRPr>
            </a:p>
          </p:txBody>
        </p:sp>
        <p:sp>
          <p:nvSpPr>
            <p:cNvPr id="15" name="Freeform: Shape 43"/>
            <p:cNvSpPr/>
            <p:nvPr/>
          </p:nvSpPr>
          <p:spPr bwMode="auto">
            <a:xfrm>
              <a:off x="9627913" y="4109464"/>
              <a:ext cx="522264" cy="730953"/>
            </a:xfrm>
            <a:custGeom>
              <a:avLst/>
              <a:gdLst>
                <a:gd name="T0" fmla="*/ 28 w 362"/>
                <a:gd name="T1" fmla="*/ 104 h 507"/>
                <a:gd name="T2" fmla="*/ 25 w 362"/>
                <a:gd name="T3" fmla="*/ 116 h 507"/>
                <a:gd name="T4" fmla="*/ 102 w 362"/>
                <a:gd name="T5" fmla="*/ 291 h 507"/>
                <a:gd name="T6" fmla="*/ 319 w 362"/>
                <a:gd name="T7" fmla="*/ 507 h 507"/>
                <a:gd name="T8" fmla="*/ 266 w 362"/>
                <a:gd name="T9" fmla="*/ 83 h 507"/>
                <a:gd name="T10" fmla="*/ 48 w 362"/>
                <a:gd name="T11" fmla="*/ 78 h 507"/>
                <a:gd name="T12" fmla="*/ 48 w 362"/>
                <a:gd name="T13" fmla="*/ 78 h 507"/>
                <a:gd name="T14" fmla="*/ 48 w 362"/>
                <a:gd name="T15" fmla="*/ 78 h 507"/>
                <a:gd name="T16" fmla="*/ 43 w 362"/>
                <a:gd name="T17" fmla="*/ 83 h 507"/>
                <a:gd name="T18" fmla="*/ 44 w 362"/>
                <a:gd name="T19" fmla="*/ 83 h 507"/>
                <a:gd name="T20" fmla="*/ 28 w 362"/>
                <a:gd name="T21" fmla="*/ 104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62" h="507">
                  <a:moveTo>
                    <a:pt x="28" y="104"/>
                  </a:moveTo>
                  <a:cubicBezTo>
                    <a:pt x="27" y="108"/>
                    <a:pt x="26" y="112"/>
                    <a:pt x="25" y="116"/>
                  </a:cubicBezTo>
                  <a:cubicBezTo>
                    <a:pt x="0" y="199"/>
                    <a:pt x="35" y="259"/>
                    <a:pt x="102" y="291"/>
                  </a:cubicBezTo>
                  <a:cubicBezTo>
                    <a:pt x="196" y="335"/>
                    <a:pt x="268" y="409"/>
                    <a:pt x="319" y="507"/>
                  </a:cubicBezTo>
                  <a:cubicBezTo>
                    <a:pt x="342" y="367"/>
                    <a:pt x="362" y="210"/>
                    <a:pt x="266" y="83"/>
                  </a:cubicBezTo>
                  <a:cubicBezTo>
                    <a:pt x="203" y="0"/>
                    <a:pt x="127" y="0"/>
                    <a:pt x="48" y="78"/>
                  </a:cubicBezTo>
                  <a:cubicBezTo>
                    <a:pt x="48" y="78"/>
                    <a:pt x="48" y="78"/>
                    <a:pt x="48" y="78"/>
                  </a:cubicBezTo>
                  <a:cubicBezTo>
                    <a:pt x="48" y="78"/>
                    <a:pt x="48" y="78"/>
                    <a:pt x="48" y="78"/>
                  </a:cubicBezTo>
                  <a:cubicBezTo>
                    <a:pt x="46" y="80"/>
                    <a:pt x="45" y="81"/>
                    <a:pt x="43" y="83"/>
                  </a:cubicBezTo>
                  <a:cubicBezTo>
                    <a:pt x="44" y="83"/>
                    <a:pt x="44" y="83"/>
                    <a:pt x="44" y="83"/>
                  </a:cubicBezTo>
                  <a:lnTo>
                    <a:pt x="28" y="104"/>
                  </a:lnTo>
                  <a:close/>
                </a:path>
              </a:pathLst>
            </a:custGeom>
            <a:solidFill>
              <a:schemeClr val="accent1"/>
            </a:solidFill>
            <a:ln>
              <a:noFill/>
            </a:ln>
          </p:spPr>
          <p:txBody>
            <a:bodyPr anchor="ctr"/>
            <a:lstStyle/>
            <a:p>
              <a:pPr algn="ctr"/>
              <a:endParaRPr sz="2400">
                <a:cs typeface="+mn-ea"/>
                <a:sym typeface="+mn-lt"/>
              </a:endParaRPr>
            </a:p>
          </p:txBody>
        </p:sp>
        <p:sp>
          <p:nvSpPr>
            <p:cNvPr id="16" name="Freeform: Shape 44"/>
            <p:cNvSpPr/>
            <p:nvPr/>
          </p:nvSpPr>
          <p:spPr bwMode="auto">
            <a:xfrm>
              <a:off x="8588795" y="3162256"/>
              <a:ext cx="206525" cy="165438"/>
            </a:xfrm>
            <a:custGeom>
              <a:avLst/>
              <a:gdLst>
                <a:gd name="T0" fmla="*/ 16 w 143"/>
                <a:gd name="T1" fmla="*/ 94 h 115"/>
                <a:gd name="T2" fmla="*/ 93 w 143"/>
                <a:gd name="T3" fmla="*/ 76 h 115"/>
                <a:gd name="T4" fmla="*/ 143 w 143"/>
                <a:gd name="T5" fmla="*/ 10 h 115"/>
                <a:gd name="T6" fmla="*/ 35 w 143"/>
                <a:gd name="T7" fmla="*/ 31 h 115"/>
                <a:gd name="T8" fmla="*/ 11 w 143"/>
                <a:gd name="T9" fmla="*/ 86 h 115"/>
                <a:gd name="T10" fmla="*/ 18 w 143"/>
                <a:gd name="T11" fmla="*/ 91 h 115"/>
                <a:gd name="T12" fmla="*/ 18 w 143"/>
                <a:gd name="T13" fmla="*/ 91 h 115"/>
                <a:gd name="T14" fmla="*/ 16 w 143"/>
                <a:gd name="T15" fmla="*/ 94 h 11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43" h="115">
                  <a:moveTo>
                    <a:pt x="16" y="94"/>
                  </a:moveTo>
                  <a:cubicBezTo>
                    <a:pt x="45" y="115"/>
                    <a:pt x="76" y="111"/>
                    <a:pt x="93" y="76"/>
                  </a:cubicBezTo>
                  <a:cubicBezTo>
                    <a:pt x="106" y="51"/>
                    <a:pt x="118" y="27"/>
                    <a:pt x="143" y="10"/>
                  </a:cubicBezTo>
                  <a:cubicBezTo>
                    <a:pt x="102" y="0"/>
                    <a:pt x="66" y="7"/>
                    <a:pt x="35" y="31"/>
                  </a:cubicBezTo>
                  <a:cubicBezTo>
                    <a:pt x="35" y="31"/>
                    <a:pt x="0" y="51"/>
                    <a:pt x="11" y="86"/>
                  </a:cubicBezTo>
                  <a:cubicBezTo>
                    <a:pt x="18" y="91"/>
                    <a:pt x="18" y="91"/>
                    <a:pt x="18" y="91"/>
                  </a:cubicBezTo>
                  <a:cubicBezTo>
                    <a:pt x="18" y="91"/>
                    <a:pt x="18" y="91"/>
                    <a:pt x="18" y="91"/>
                  </a:cubicBezTo>
                  <a:cubicBezTo>
                    <a:pt x="17" y="92"/>
                    <a:pt x="17" y="93"/>
                    <a:pt x="16" y="94"/>
                  </a:cubicBezTo>
                  <a:close/>
                </a:path>
              </a:pathLst>
            </a:custGeom>
            <a:solidFill>
              <a:schemeClr val="accent1"/>
            </a:solidFill>
            <a:ln>
              <a:noFill/>
            </a:ln>
          </p:spPr>
          <p:txBody>
            <a:bodyPr anchor="ctr"/>
            <a:lstStyle/>
            <a:p>
              <a:pPr algn="ctr"/>
              <a:endParaRPr sz="2400">
                <a:cs typeface="+mn-ea"/>
                <a:sym typeface="+mn-lt"/>
              </a:endParaRPr>
            </a:p>
          </p:txBody>
        </p:sp>
        <p:sp>
          <p:nvSpPr>
            <p:cNvPr id="17" name="Freeform: Shape 45"/>
            <p:cNvSpPr/>
            <p:nvPr/>
          </p:nvSpPr>
          <p:spPr bwMode="auto">
            <a:xfrm>
              <a:off x="8287115" y="2779478"/>
              <a:ext cx="375209" cy="274647"/>
            </a:xfrm>
            <a:custGeom>
              <a:avLst/>
              <a:gdLst>
                <a:gd name="T0" fmla="*/ 45 w 260"/>
                <a:gd name="T1" fmla="*/ 166 h 190"/>
                <a:gd name="T2" fmla="*/ 140 w 260"/>
                <a:gd name="T3" fmla="*/ 143 h 190"/>
                <a:gd name="T4" fmla="*/ 260 w 260"/>
                <a:gd name="T5" fmla="*/ 43 h 190"/>
                <a:gd name="T6" fmla="*/ 53 w 260"/>
                <a:gd name="T7" fmla="*/ 42 h 190"/>
                <a:gd name="T8" fmla="*/ 37 w 260"/>
                <a:gd name="T9" fmla="*/ 158 h 190"/>
                <a:gd name="T10" fmla="*/ 45 w 260"/>
                <a:gd name="T11" fmla="*/ 166 h 190"/>
              </a:gdLst>
              <a:ahLst/>
              <a:cxnLst>
                <a:cxn ang="0">
                  <a:pos x="T0" y="T1"/>
                </a:cxn>
                <a:cxn ang="0">
                  <a:pos x="T2" y="T3"/>
                </a:cxn>
                <a:cxn ang="0">
                  <a:pos x="T4" y="T5"/>
                </a:cxn>
                <a:cxn ang="0">
                  <a:pos x="T6" y="T7"/>
                </a:cxn>
                <a:cxn ang="0">
                  <a:pos x="T8" y="T9"/>
                </a:cxn>
                <a:cxn ang="0">
                  <a:pos x="T10" y="T11"/>
                </a:cxn>
              </a:cxnLst>
              <a:rect l="0" t="0" r="r" b="b"/>
              <a:pathLst>
                <a:path w="260" h="190">
                  <a:moveTo>
                    <a:pt x="45" y="166"/>
                  </a:moveTo>
                  <a:cubicBezTo>
                    <a:pt x="84" y="190"/>
                    <a:pt x="120" y="175"/>
                    <a:pt x="140" y="143"/>
                  </a:cubicBezTo>
                  <a:cubicBezTo>
                    <a:pt x="168" y="96"/>
                    <a:pt x="208" y="63"/>
                    <a:pt x="260" y="43"/>
                  </a:cubicBezTo>
                  <a:cubicBezTo>
                    <a:pt x="194" y="20"/>
                    <a:pt x="119" y="0"/>
                    <a:pt x="53" y="42"/>
                  </a:cubicBezTo>
                  <a:cubicBezTo>
                    <a:pt x="7" y="67"/>
                    <a:pt x="0" y="111"/>
                    <a:pt x="37" y="158"/>
                  </a:cubicBezTo>
                  <a:lnTo>
                    <a:pt x="45" y="166"/>
                  </a:lnTo>
                  <a:close/>
                </a:path>
              </a:pathLst>
            </a:custGeom>
            <a:solidFill>
              <a:schemeClr val="accent1"/>
            </a:solidFill>
            <a:ln>
              <a:noFill/>
            </a:ln>
          </p:spPr>
          <p:txBody>
            <a:bodyPr anchor="ctr"/>
            <a:lstStyle/>
            <a:p>
              <a:pPr algn="ctr"/>
              <a:endParaRPr sz="2400">
                <a:cs typeface="+mn-ea"/>
                <a:sym typeface="+mn-lt"/>
              </a:endParaRPr>
            </a:p>
          </p:txBody>
        </p:sp>
        <p:sp>
          <p:nvSpPr>
            <p:cNvPr id="18" name="Freeform: Shape 46"/>
            <p:cNvSpPr/>
            <p:nvPr/>
          </p:nvSpPr>
          <p:spPr bwMode="auto">
            <a:xfrm>
              <a:off x="7519399" y="2699463"/>
              <a:ext cx="523345" cy="371964"/>
            </a:xfrm>
            <a:custGeom>
              <a:avLst/>
              <a:gdLst>
                <a:gd name="T0" fmla="*/ 355 w 363"/>
                <a:gd name="T1" fmla="*/ 179 h 258"/>
                <a:gd name="T2" fmla="*/ 161 w 363"/>
                <a:gd name="T3" fmla="*/ 186 h 258"/>
                <a:gd name="T4" fmla="*/ 0 w 363"/>
                <a:gd name="T5" fmla="*/ 58 h 258"/>
                <a:gd name="T6" fmla="*/ 274 w 363"/>
                <a:gd name="T7" fmla="*/ 41 h 258"/>
                <a:gd name="T8" fmla="*/ 362 w 363"/>
                <a:gd name="T9" fmla="*/ 163 h 258"/>
                <a:gd name="T10" fmla="*/ 355 w 363"/>
                <a:gd name="T11" fmla="*/ 179 h 258"/>
              </a:gdLst>
              <a:ahLst/>
              <a:cxnLst>
                <a:cxn ang="0">
                  <a:pos x="T0" y="T1"/>
                </a:cxn>
                <a:cxn ang="0">
                  <a:pos x="T2" y="T3"/>
                </a:cxn>
                <a:cxn ang="0">
                  <a:pos x="T4" y="T5"/>
                </a:cxn>
                <a:cxn ang="0">
                  <a:pos x="T6" y="T7"/>
                </a:cxn>
                <a:cxn ang="0">
                  <a:pos x="T8" y="T9"/>
                </a:cxn>
                <a:cxn ang="0">
                  <a:pos x="T10" y="T11"/>
                </a:cxn>
              </a:cxnLst>
              <a:rect l="0" t="0" r="r" b="b"/>
              <a:pathLst>
                <a:path w="363" h="258">
                  <a:moveTo>
                    <a:pt x="355" y="179"/>
                  </a:moveTo>
                  <a:cubicBezTo>
                    <a:pt x="299" y="248"/>
                    <a:pt x="219" y="258"/>
                    <a:pt x="161" y="186"/>
                  </a:cubicBezTo>
                  <a:cubicBezTo>
                    <a:pt x="115" y="131"/>
                    <a:pt x="70" y="80"/>
                    <a:pt x="0" y="58"/>
                  </a:cubicBezTo>
                  <a:cubicBezTo>
                    <a:pt x="92" y="13"/>
                    <a:pt x="185" y="0"/>
                    <a:pt x="274" y="41"/>
                  </a:cubicBezTo>
                  <a:cubicBezTo>
                    <a:pt x="274" y="41"/>
                    <a:pt x="363" y="74"/>
                    <a:pt x="362" y="163"/>
                  </a:cubicBezTo>
                  <a:lnTo>
                    <a:pt x="355" y="179"/>
                  </a:lnTo>
                  <a:close/>
                </a:path>
              </a:pathLst>
            </a:custGeom>
            <a:solidFill>
              <a:schemeClr val="accent1"/>
            </a:solidFill>
            <a:ln>
              <a:noFill/>
            </a:ln>
          </p:spPr>
          <p:txBody>
            <a:bodyPr anchor="ctr"/>
            <a:lstStyle/>
            <a:p>
              <a:pPr algn="ctr"/>
              <a:endParaRPr sz="2400">
                <a:cs typeface="+mn-ea"/>
                <a:sym typeface="+mn-lt"/>
              </a:endParaRPr>
            </a:p>
          </p:txBody>
        </p:sp>
        <p:sp>
          <p:nvSpPr>
            <p:cNvPr id="19" name="Freeform: Shape 47"/>
            <p:cNvSpPr/>
            <p:nvPr/>
          </p:nvSpPr>
          <p:spPr bwMode="auto">
            <a:xfrm>
              <a:off x="6991729" y="3116841"/>
              <a:ext cx="728790" cy="454143"/>
            </a:xfrm>
            <a:custGeom>
              <a:avLst/>
              <a:gdLst>
                <a:gd name="T0" fmla="*/ 506 w 506"/>
                <a:gd name="T1" fmla="*/ 134 h 315"/>
                <a:gd name="T2" fmla="*/ 268 w 506"/>
                <a:gd name="T3" fmla="*/ 261 h 315"/>
                <a:gd name="T4" fmla="*/ 0 w 506"/>
                <a:gd name="T5" fmla="*/ 202 h 315"/>
                <a:gd name="T6" fmla="*/ 327 w 506"/>
                <a:gd name="T7" fmla="*/ 11 h 315"/>
                <a:gd name="T8" fmla="*/ 503 w 506"/>
                <a:gd name="T9" fmla="*/ 110 h 315"/>
                <a:gd name="T10" fmla="*/ 506 w 506"/>
                <a:gd name="T11" fmla="*/ 134 h 315"/>
              </a:gdLst>
              <a:ahLst/>
              <a:cxnLst>
                <a:cxn ang="0">
                  <a:pos x="T0" y="T1"/>
                </a:cxn>
                <a:cxn ang="0">
                  <a:pos x="T2" y="T3"/>
                </a:cxn>
                <a:cxn ang="0">
                  <a:pos x="T4" y="T5"/>
                </a:cxn>
                <a:cxn ang="0">
                  <a:pos x="T6" y="T7"/>
                </a:cxn>
                <a:cxn ang="0">
                  <a:pos x="T8" y="T9"/>
                </a:cxn>
                <a:cxn ang="0">
                  <a:pos x="T10" y="T11"/>
                </a:cxn>
              </a:cxnLst>
              <a:rect l="0" t="0" r="r" b="b"/>
              <a:pathLst>
                <a:path w="506" h="315">
                  <a:moveTo>
                    <a:pt x="506" y="134"/>
                  </a:moveTo>
                  <a:cubicBezTo>
                    <a:pt x="477" y="250"/>
                    <a:pt x="386" y="315"/>
                    <a:pt x="268" y="261"/>
                  </a:cubicBezTo>
                  <a:cubicBezTo>
                    <a:pt x="184" y="222"/>
                    <a:pt x="101" y="189"/>
                    <a:pt x="0" y="202"/>
                  </a:cubicBezTo>
                  <a:cubicBezTo>
                    <a:pt x="88" y="90"/>
                    <a:pt x="196" y="17"/>
                    <a:pt x="327" y="11"/>
                  </a:cubicBezTo>
                  <a:cubicBezTo>
                    <a:pt x="327" y="11"/>
                    <a:pt x="457" y="0"/>
                    <a:pt x="503" y="110"/>
                  </a:cubicBezTo>
                  <a:lnTo>
                    <a:pt x="506" y="134"/>
                  </a:lnTo>
                  <a:close/>
                </a:path>
              </a:pathLst>
            </a:custGeom>
            <a:solidFill>
              <a:schemeClr val="accent1"/>
            </a:solidFill>
            <a:ln>
              <a:noFill/>
            </a:ln>
          </p:spPr>
          <p:txBody>
            <a:bodyPr anchor="ctr"/>
            <a:lstStyle/>
            <a:p>
              <a:pPr algn="ctr"/>
              <a:endParaRPr sz="2400">
                <a:cs typeface="+mn-ea"/>
                <a:sym typeface="+mn-lt"/>
              </a:endParaRPr>
            </a:p>
          </p:txBody>
        </p:sp>
        <p:sp>
          <p:nvSpPr>
            <p:cNvPr id="20" name="Freeform: Shape 48"/>
            <p:cNvSpPr/>
            <p:nvPr/>
          </p:nvSpPr>
          <p:spPr bwMode="auto">
            <a:xfrm>
              <a:off x="7581032" y="3590445"/>
              <a:ext cx="126510" cy="195715"/>
            </a:xfrm>
            <a:custGeom>
              <a:avLst/>
              <a:gdLst>
                <a:gd name="T0" fmla="*/ 50 w 88"/>
                <a:gd name="T1" fmla="*/ 136 h 136"/>
                <a:gd name="T2" fmla="*/ 80 w 88"/>
                <a:gd name="T3" fmla="*/ 87 h 136"/>
                <a:gd name="T4" fmla="*/ 88 w 88"/>
                <a:gd name="T5" fmla="*/ 0 h 136"/>
                <a:gd name="T6" fmla="*/ 7 w 88"/>
                <a:gd name="T7" fmla="*/ 83 h 136"/>
                <a:gd name="T8" fmla="*/ 44 w 88"/>
                <a:gd name="T9" fmla="*/ 133 h 136"/>
                <a:gd name="T10" fmla="*/ 50 w 88"/>
                <a:gd name="T11" fmla="*/ 136 h 136"/>
              </a:gdLst>
              <a:ahLst/>
              <a:cxnLst>
                <a:cxn ang="0">
                  <a:pos x="T0" y="T1"/>
                </a:cxn>
                <a:cxn ang="0">
                  <a:pos x="T2" y="T3"/>
                </a:cxn>
                <a:cxn ang="0">
                  <a:pos x="T4" y="T5"/>
                </a:cxn>
                <a:cxn ang="0">
                  <a:pos x="T6" y="T7"/>
                </a:cxn>
                <a:cxn ang="0">
                  <a:pos x="T8" y="T9"/>
                </a:cxn>
                <a:cxn ang="0">
                  <a:pos x="T10" y="T11"/>
                </a:cxn>
              </a:cxnLst>
              <a:rect l="0" t="0" r="r" b="b"/>
              <a:pathLst>
                <a:path w="88" h="136">
                  <a:moveTo>
                    <a:pt x="50" y="136"/>
                  </a:moveTo>
                  <a:cubicBezTo>
                    <a:pt x="73" y="127"/>
                    <a:pt x="83" y="108"/>
                    <a:pt x="80" y="87"/>
                  </a:cubicBezTo>
                  <a:cubicBezTo>
                    <a:pt x="71" y="57"/>
                    <a:pt x="76" y="27"/>
                    <a:pt x="88" y="0"/>
                  </a:cubicBezTo>
                  <a:cubicBezTo>
                    <a:pt x="55" y="17"/>
                    <a:pt x="19" y="39"/>
                    <a:pt x="7" y="83"/>
                  </a:cubicBezTo>
                  <a:cubicBezTo>
                    <a:pt x="0" y="110"/>
                    <a:pt x="11" y="129"/>
                    <a:pt x="44" y="133"/>
                  </a:cubicBezTo>
                  <a:lnTo>
                    <a:pt x="50" y="136"/>
                  </a:lnTo>
                  <a:close/>
                </a:path>
              </a:pathLst>
            </a:custGeom>
            <a:solidFill>
              <a:schemeClr val="accent1"/>
            </a:solidFill>
            <a:ln>
              <a:noFill/>
            </a:ln>
          </p:spPr>
          <p:txBody>
            <a:bodyPr anchor="ctr"/>
            <a:lstStyle/>
            <a:p>
              <a:pPr algn="ctr"/>
              <a:endParaRPr sz="2400">
                <a:cs typeface="+mn-ea"/>
                <a:sym typeface="+mn-lt"/>
              </a:endParaRPr>
            </a:p>
          </p:txBody>
        </p:sp>
        <p:sp>
          <p:nvSpPr>
            <p:cNvPr id="21" name="Freeform: Shape 49"/>
            <p:cNvSpPr/>
            <p:nvPr/>
          </p:nvSpPr>
          <p:spPr bwMode="auto">
            <a:xfrm>
              <a:off x="7348555" y="4265170"/>
              <a:ext cx="447655" cy="722302"/>
            </a:xfrm>
            <a:custGeom>
              <a:avLst/>
              <a:gdLst>
                <a:gd name="T0" fmla="*/ 234 w 310"/>
                <a:gd name="T1" fmla="*/ 23 h 501"/>
                <a:gd name="T2" fmla="*/ 232 w 310"/>
                <a:gd name="T3" fmla="*/ 284 h 501"/>
                <a:gd name="T4" fmla="*/ 86 w 310"/>
                <a:gd name="T5" fmla="*/ 501 h 501"/>
                <a:gd name="T6" fmla="*/ 77 w 310"/>
                <a:gd name="T7" fmla="*/ 78 h 501"/>
                <a:gd name="T8" fmla="*/ 215 w 310"/>
                <a:gd name="T9" fmla="*/ 13 h 501"/>
                <a:gd name="T10" fmla="*/ 234 w 310"/>
                <a:gd name="T11" fmla="*/ 23 h 501"/>
              </a:gdLst>
              <a:ahLst/>
              <a:cxnLst>
                <a:cxn ang="0">
                  <a:pos x="T0" y="T1"/>
                </a:cxn>
                <a:cxn ang="0">
                  <a:pos x="T2" y="T3"/>
                </a:cxn>
                <a:cxn ang="0">
                  <a:pos x="T4" y="T5"/>
                </a:cxn>
                <a:cxn ang="0">
                  <a:pos x="T6" y="T7"/>
                </a:cxn>
                <a:cxn ang="0">
                  <a:pos x="T8" y="T9"/>
                </a:cxn>
                <a:cxn ang="0">
                  <a:pos x="T10" y="T11"/>
                </a:cxn>
              </a:cxnLst>
              <a:rect l="0" t="0" r="r" b="b"/>
              <a:pathLst>
                <a:path w="310" h="501">
                  <a:moveTo>
                    <a:pt x="234" y="23"/>
                  </a:moveTo>
                  <a:cubicBezTo>
                    <a:pt x="295" y="110"/>
                    <a:pt x="310" y="210"/>
                    <a:pt x="232" y="284"/>
                  </a:cubicBezTo>
                  <a:cubicBezTo>
                    <a:pt x="156" y="359"/>
                    <a:pt x="102" y="417"/>
                    <a:pt x="86" y="501"/>
                  </a:cubicBezTo>
                  <a:cubicBezTo>
                    <a:pt x="26" y="354"/>
                    <a:pt x="0" y="206"/>
                    <a:pt x="77" y="78"/>
                  </a:cubicBezTo>
                  <a:cubicBezTo>
                    <a:pt x="117" y="12"/>
                    <a:pt x="166" y="0"/>
                    <a:pt x="215" y="13"/>
                  </a:cubicBezTo>
                  <a:lnTo>
                    <a:pt x="234" y="23"/>
                  </a:lnTo>
                  <a:close/>
                </a:path>
              </a:pathLst>
            </a:custGeom>
            <a:solidFill>
              <a:schemeClr val="accent1"/>
            </a:solidFill>
            <a:ln>
              <a:noFill/>
            </a:ln>
          </p:spPr>
          <p:txBody>
            <a:bodyPr anchor="ctr"/>
            <a:lstStyle/>
            <a:p>
              <a:pPr algn="ctr"/>
              <a:endParaRPr sz="2400">
                <a:cs typeface="+mn-ea"/>
                <a:sym typeface="+mn-lt"/>
              </a:endParaRPr>
            </a:p>
          </p:txBody>
        </p:sp>
        <p:sp>
          <p:nvSpPr>
            <p:cNvPr id="22" name="Freeform: Shape 22"/>
            <p:cNvSpPr/>
            <p:nvPr/>
          </p:nvSpPr>
          <p:spPr bwMode="auto">
            <a:xfrm>
              <a:off x="7752344" y="5318119"/>
              <a:ext cx="1112224" cy="214922"/>
            </a:xfrm>
            <a:custGeom>
              <a:avLst/>
              <a:gdLst>
                <a:gd name="T0" fmla="*/ 11 w 87"/>
                <a:gd name="T1" fmla="*/ 5 h 17"/>
                <a:gd name="T2" fmla="*/ 12 w 87"/>
                <a:gd name="T3" fmla="*/ 5 h 17"/>
                <a:gd name="T4" fmla="*/ 20 w 87"/>
                <a:gd name="T5" fmla="*/ 6 h 17"/>
                <a:gd name="T6" fmla="*/ 24 w 87"/>
                <a:gd name="T7" fmla="*/ 4 h 17"/>
                <a:gd name="T8" fmla="*/ 27 w 87"/>
                <a:gd name="T9" fmla="*/ 5 h 17"/>
                <a:gd name="T10" fmla="*/ 29 w 87"/>
                <a:gd name="T11" fmla="*/ 6 h 17"/>
                <a:gd name="T12" fmla="*/ 34 w 87"/>
                <a:gd name="T13" fmla="*/ 2 h 17"/>
                <a:gd name="T14" fmla="*/ 37 w 87"/>
                <a:gd name="T15" fmla="*/ 3 h 17"/>
                <a:gd name="T16" fmla="*/ 40 w 87"/>
                <a:gd name="T17" fmla="*/ 3 h 17"/>
                <a:gd name="T18" fmla="*/ 42 w 87"/>
                <a:gd name="T19" fmla="*/ 1 h 17"/>
                <a:gd name="T20" fmla="*/ 47 w 87"/>
                <a:gd name="T21" fmla="*/ 2 h 17"/>
                <a:gd name="T22" fmla="*/ 50 w 87"/>
                <a:gd name="T23" fmla="*/ 1 h 17"/>
                <a:gd name="T24" fmla="*/ 53 w 87"/>
                <a:gd name="T25" fmla="*/ 1 h 17"/>
                <a:gd name="T26" fmla="*/ 59 w 87"/>
                <a:gd name="T27" fmla="*/ 5 h 17"/>
                <a:gd name="T28" fmla="*/ 64 w 87"/>
                <a:gd name="T29" fmla="*/ 2 h 17"/>
                <a:gd name="T30" fmla="*/ 69 w 87"/>
                <a:gd name="T31" fmla="*/ 5 h 17"/>
                <a:gd name="T32" fmla="*/ 75 w 87"/>
                <a:gd name="T33" fmla="*/ 5 h 17"/>
                <a:gd name="T34" fmla="*/ 81 w 87"/>
                <a:gd name="T35" fmla="*/ 8 h 17"/>
                <a:gd name="T36" fmla="*/ 84 w 87"/>
                <a:gd name="T37" fmla="*/ 9 h 17"/>
                <a:gd name="T38" fmla="*/ 84 w 87"/>
                <a:gd name="T39" fmla="*/ 16 h 17"/>
                <a:gd name="T40" fmla="*/ 76 w 87"/>
                <a:gd name="T41" fmla="*/ 17 h 17"/>
                <a:gd name="T42" fmla="*/ 54 w 87"/>
                <a:gd name="T43" fmla="*/ 17 h 17"/>
                <a:gd name="T44" fmla="*/ 31 w 87"/>
                <a:gd name="T45" fmla="*/ 15 h 17"/>
                <a:gd name="T46" fmla="*/ 15 w 87"/>
                <a:gd name="T47" fmla="*/ 14 h 17"/>
                <a:gd name="T48" fmla="*/ 13 w 87"/>
                <a:gd name="T49" fmla="*/ 14 h 17"/>
                <a:gd name="T50" fmla="*/ 4 w 87"/>
                <a:gd name="T51" fmla="*/ 8 h 17"/>
                <a:gd name="T52" fmla="*/ 11 w 87"/>
                <a:gd name="T53" fmla="*/ 5 h 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87" h="17">
                  <a:moveTo>
                    <a:pt x="11" y="5"/>
                  </a:moveTo>
                  <a:cubicBezTo>
                    <a:pt x="12" y="5"/>
                    <a:pt x="12" y="5"/>
                    <a:pt x="12" y="5"/>
                  </a:cubicBezTo>
                  <a:cubicBezTo>
                    <a:pt x="16" y="3"/>
                    <a:pt x="17" y="3"/>
                    <a:pt x="20" y="6"/>
                  </a:cubicBezTo>
                  <a:cubicBezTo>
                    <a:pt x="20" y="7"/>
                    <a:pt x="23" y="4"/>
                    <a:pt x="24" y="4"/>
                  </a:cubicBezTo>
                  <a:cubicBezTo>
                    <a:pt x="25" y="4"/>
                    <a:pt x="26" y="5"/>
                    <a:pt x="27" y="5"/>
                  </a:cubicBezTo>
                  <a:cubicBezTo>
                    <a:pt x="28" y="5"/>
                    <a:pt x="28" y="6"/>
                    <a:pt x="29" y="6"/>
                  </a:cubicBezTo>
                  <a:cubicBezTo>
                    <a:pt x="32" y="6"/>
                    <a:pt x="32" y="3"/>
                    <a:pt x="34" y="2"/>
                  </a:cubicBezTo>
                  <a:cubicBezTo>
                    <a:pt x="35" y="2"/>
                    <a:pt x="36" y="2"/>
                    <a:pt x="37" y="3"/>
                  </a:cubicBezTo>
                  <a:cubicBezTo>
                    <a:pt x="38" y="3"/>
                    <a:pt x="39" y="4"/>
                    <a:pt x="40" y="3"/>
                  </a:cubicBezTo>
                  <a:cubicBezTo>
                    <a:pt x="41" y="3"/>
                    <a:pt x="41" y="1"/>
                    <a:pt x="42" y="1"/>
                  </a:cubicBezTo>
                  <a:cubicBezTo>
                    <a:pt x="44" y="0"/>
                    <a:pt x="45" y="2"/>
                    <a:pt x="47" y="2"/>
                  </a:cubicBezTo>
                  <a:cubicBezTo>
                    <a:pt x="48" y="2"/>
                    <a:pt x="49" y="2"/>
                    <a:pt x="50" y="1"/>
                  </a:cubicBezTo>
                  <a:cubicBezTo>
                    <a:pt x="51" y="1"/>
                    <a:pt x="52" y="0"/>
                    <a:pt x="53" y="1"/>
                  </a:cubicBezTo>
                  <a:cubicBezTo>
                    <a:pt x="56" y="1"/>
                    <a:pt x="57" y="3"/>
                    <a:pt x="59" y="5"/>
                  </a:cubicBezTo>
                  <a:cubicBezTo>
                    <a:pt x="59" y="2"/>
                    <a:pt x="62" y="2"/>
                    <a:pt x="64" y="2"/>
                  </a:cubicBezTo>
                  <a:cubicBezTo>
                    <a:pt x="67" y="1"/>
                    <a:pt x="68" y="3"/>
                    <a:pt x="69" y="5"/>
                  </a:cubicBezTo>
                  <a:cubicBezTo>
                    <a:pt x="69" y="4"/>
                    <a:pt x="74" y="4"/>
                    <a:pt x="75" y="5"/>
                  </a:cubicBezTo>
                  <a:cubicBezTo>
                    <a:pt x="77" y="5"/>
                    <a:pt x="79" y="7"/>
                    <a:pt x="81" y="8"/>
                  </a:cubicBezTo>
                  <a:cubicBezTo>
                    <a:pt x="82" y="8"/>
                    <a:pt x="83" y="8"/>
                    <a:pt x="84" y="9"/>
                  </a:cubicBezTo>
                  <a:cubicBezTo>
                    <a:pt x="86" y="11"/>
                    <a:pt x="87" y="15"/>
                    <a:pt x="84" y="16"/>
                  </a:cubicBezTo>
                  <a:cubicBezTo>
                    <a:pt x="81" y="17"/>
                    <a:pt x="78" y="17"/>
                    <a:pt x="76" y="17"/>
                  </a:cubicBezTo>
                  <a:cubicBezTo>
                    <a:pt x="68" y="17"/>
                    <a:pt x="61" y="17"/>
                    <a:pt x="54" y="17"/>
                  </a:cubicBezTo>
                  <a:cubicBezTo>
                    <a:pt x="46" y="16"/>
                    <a:pt x="39" y="15"/>
                    <a:pt x="31" y="15"/>
                  </a:cubicBezTo>
                  <a:cubicBezTo>
                    <a:pt x="26" y="15"/>
                    <a:pt x="21" y="14"/>
                    <a:pt x="15" y="14"/>
                  </a:cubicBezTo>
                  <a:cubicBezTo>
                    <a:pt x="15" y="14"/>
                    <a:pt x="14" y="14"/>
                    <a:pt x="13" y="14"/>
                  </a:cubicBezTo>
                  <a:cubicBezTo>
                    <a:pt x="9" y="14"/>
                    <a:pt x="0" y="14"/>
                    <a:pt x="4" y="8"/>
                  </a:cubicBezTo>
                  <a:cubicBezTo>
                    <a:pt x="6" y="5"/>
                    <a:pt x="9" y="6"/>
                    <a:pt x="11" y="5"/>
                  </a:cubicBezTo>
                </a:path>
              </a:pathLst>
            </a:custGeom>
            <a:solidFill>
              <a:schemeClr val="bg1">
                <a:lumMod val="50000"/>
              </a:schemeClr>
            </a:solidFill>
            <a:ln>
              <a:noFill/>
            </a:ln>
          </p:spPr>
          <p:txBody>
            <a:bodyPr anchor="ctr"/>
            <a:lstStyle/>
            <a:p>
              <a:pPr algn="ctr"/>
              <a:endParaRPr sz="2400">
                <a:cs typeface="+mn-ea"/>
                <a:sym typeface="+mn-lt"/>
              </a:endParaRPr>
            </a:p>
          </p:txBody>
        </p:sp>
        <p:sp>
          <p:nvSpPr>
            <p:cNvPr id="23" name="Freeform: Shape 23"/>
            <p:cNvSpPr/>
            <p:nvPr/>
          </p:nvSpPr>
          <p:spPr bwMode="auto">
            <a:xfrm>
              <a:off x="7526676" y="5613636"/>
              <a:ext cx="1552813" cy="1004810"/>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close/>
                </a:path>
              </a:pathLst>
            </a:custGeom>
            <a:solidFill>
              <a:schemeClr val="bg1">
                <a:lumMod val="85000"/>
              </a:schemeClr>
            </a:solidFill>
            <a:ln>
              <a:noFill/>
            </a:ln>
          </p:spPr>
          <p:txBody>
            <a:bodyPr anchor="ctr"/>
            <a:lstStyle/>
            <a:p>
              <a:pPr algn="ctr"/>
              <a:endParaRPr sz="2400">
                <a:cs typeface="+mn-ea"/>
                <a:sym typeface="+mn-lt"/>
              </a:endParaRPr>
            </a:p>
          </p:txBody>
        </p:sp>
        <p:sp>
          <p:nvSpPr>
            <p:cNvPr id="24" name="Freeform: Shape 24"/>
            <p:cNvSpPr/>
            <p:nvPr/>
          </p:nvSpPr>
          <p:spPr bwMode="auto">
            <a:xfrm>
              <a:off x="7526676" y="5383158"/>
              <a:ext cx="1552813" cy="1257295"/>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5" name="Freeform: Shape 25"/>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close/>
                  <a:moveTo>
                    <a:pt x="0" y="0"/>
                  </a:moveTo>
                  <a:lnTo>
                    <a:pt x="0" y="0"/>
                  </a:lnTo>
                  <a:lnTo>
                    <a:pt x="0" y="57"/>
                  </a:lnTo>
                  <a:lnTo>
                    <a:pt x="16" y="57"/>
                  </a:lnTo>
                  <a:lnTo>
                    <a:pt x="16" y="54"/>
                  </a:lnTo>
                  <a:lnTo>
                    <a:pt x="0" y="54"/>
                  </a:lnTo>
                  <a:lnTo>
                    <a:pt x="0" y="0"/>
                  </a:lnTo>
                  <a:close/>
                </a:path>
              </a:pathLst>
            </a:custGeom>
            <a:solidFill>
              <a:srgbClr val="191218"/>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6" name="Freeform: Shape 26"/>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moveTo>
                    <a:pt x="0" y="0"/>
                  </a:moveTo>
                  <a:lnTo>
                    <a:pt x="0" y="0"/>
                  </a:lnTo>
                  <a:lnTo>
                    <a:pt x="0" y="57"/>
                  </a:lnTo>
                  <a:lnTo>
                    <a:pt x="16" y="57"/>
                  </a:lnTo>
                  <a:lnTo>
                    <a:pt x="16" y="54"/>
                  </a:lnTo>
                  <a:lnTo>
                    <a:pt x="0" y="54"/>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7" name="Freeform: Shape 27"/>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close/>
                  <a:moveTo>
                    <a:pt x="280" y="0"/>
                  </a:moveTo>
                  <a:lnTo>
                    <a:pt x="140" y="0"/>
                  </a:lnTo>
                  <a:lnTo>
                    <a:pt x="140" y="3"/>
                  </a:lnTo>
                  <a:lnTo>
                    <a:pt x="280" y="3"/>
                  </a:lnTo>
                  <a:lnTo>
                    <a:pt x="280" y="0"/>
                  </a:lnTo>
                  <a:close/>
                </a:path>
              </a:pathLst>
            </a:custGeom>
            <a:solidFill>
              <a:schemeClr val="bg1">
                <a:lumMod val="50000"/>
              </a:schemeClr>
            </a:solidFill>
            <a:ln>
              <a:noFill/>
            </a:ln>
          </p:spPr>
          <p:txBody>
            <a:bodyPr anchor="ctr"/>
            <a:lstStyle/>
            <a:p>
              <a:pPr algn="ctr"/>
              <a:endParaRPr sz="2400">
                <a:cs typeface="+mn-ea"/>
                <a:sym typeface="+mn-lt"/>
              </a:endParaRPr>
            </a:p>
          </p:txBody>
        </p:sp>
        <p:sp>
          <p:nvSpPr>
            <p:cNvPr id="28" name="Freeform: Shape 28"/>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moveTo>
                    <a:pt x="280" y="0"/>
                  </a:moveTo>
                  <a:lnTo>
                    <a:pt x="140" y="0"/>
                  </a:lnTo>
                  <a:lnTo>
                    <a:pt x="140" y="3"/>
                  </a:lnTo>
                  <a:lnTo>
                    <a:pt x="280" y="3"/>
                  </a:lnTo>
                  <a:lnTo>
                    <a:pt x="280" y="0"/>
                  </a:lnTo>
                </a:path>
              </a:pathLst>
            </a:custGeom>
            <a:solidFill>
              <a:schemeClr val="bg1">
                <a:lumMod val="50000"/>
              </a:schemeClr>
            </a:solidFill>
            <a:ln>
              <a:noFill/>
            </a:ln>
          </p:spPr>
          <p:txBody>
            <a:bodyPr anchor="ctr"/>
            <a:lstStyle/>
            <a:p>
              <a:pPr algn="ctr"/>
              <a:endParaRPr sz="2400">
                <a:cs typeface="+mn-ea"/>
                <a:sym typeface="+mn-lt"/>
              </a:endParaRPr>
            </a:p>
          </p:txBody>
        </p:sp>
        <p:sp>
          <p:nvSpPr>
            <p:cNvPr id="29" name="Rectangle 29"/>
            <p:cNvSpPr/>
            <p:nvPr/>
          </p:nvSpPr>
          <p:spPr bwMode="auto">
            <a:xfrm>
              <a:off x="7462199" y="5436326"/>
              <a:ext cx="1681767" cy="300891"/>
            </a:xfrm>
            <a:prstGeom prst="rect">
              <a:avLst/>
            </a:prstGeom>
            <a:solidFill>
              <a:schemeClr val="bg1">
                <a:lumMod val="85000"/>
              </a:schemeClr>
            </a:solidFill>
            <a:ln>
              <a:noFill/>
            </a:ln>
          </p:spPr>
          <p:txBody>
            <a:bodyPr anchor="ctr"/>
            <a:lstStyle/>
            <a:p>
              <a:pPr algn="ctr"/>
              <a:endParaRPr sz="2400">
                <a:cs typeface="+mn-ea"/>
                <a:sym typeface="+mn-lt"/>
              </a:endParaRPr>
            </a:p>
          </p:txBody>
        </p:sp>
        <p:sp>
          <p:nvSpPr>
            <p:cNvPr id="30" name="Rectangle 30"/>
            <p:cNvSpPr/>
            <p:nvPr/>
          </p:nvSpPr>
          <p:spPr bwMode="auto">
            <a:xfrm>
              <a:off x="7462199" y="5436326"/>
              <a:ext cx="1681767" cy="3008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endParaRPr sz="2400">
                <a:cs typeface="+mn-ea"/>
                <a:sym typeface="+mn-lt"/>
              </a:endParaRPr>
            </a:p>
          </p:txBody>
        </p:sp>
        <p:sp>
          <p:nvSpPr>
            <p:cNvPr id="31" name="Freeform: Shape 31"/>
            <p:cNvSpPr/>
            <p:nvPr/>
          </p:nvSpPr>
          <p:spPr bwMode="auto">
            <a:xfrm>
              <a:off x="7548168" y="5753335"/>
              <a:ext cx="752227" cy="865111"/>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2" name="Freeform: Shape 32"/>
            <p:cNvSpPr/>
            <p:nvPr/>
          </p:nvSpPr>
          <p:spPr bwMode="auto">
            <a:xfrm>
              <a:off x="7548168" y="5522858"/>
              <a:ext cx="752227" cy="1117595"/>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3" name="Rectangle 33"/>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4" name="Rectangle 34"/>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5" name="Freeform: Shape 35"/>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6" name="Freeform: Shape 36"/>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grpSp>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ppt_x</p:attrName>
                                        </p:attrNameLst>
                                      </p:cBhvr>
                                      <p:tavLst>
                                        <p:tav tm="0">
                                          <p:val>
                                            <p:strVal val="#ppt_x"/>
                                          </p:val>
                                        </p:tav>
                                        <p:tav tm="100000">
                                          <p:val>
                                            <p:strVal val="#ppt_x"/>
                                          </p:val>
                                        </p:tav>
                                      </p:tavLst>
                                    </p:anim>
                                    <p:anim calcmode="lin" valueType="num">
                                      <p:cBhvr>
                                        <p:cTn id="9" dur="1000" fill="hold"/>
                                        <p:tgtEl>
                                          <p:spTgt spid="3"/>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fade">
                                      <p:cBhvr>
                                        <p:cTn id="12" dur="1000"/>
                                        <p:tgtEl>
                                          <p:spTgt spid="4"/>
                                        </p:tgtEl>
                                      </p:cBhvr>
                                    </p:animEffect>
                                    <p:anim calcmode="lin" valueType="num">
                                      <p:cBhvr>
                                        <p:cTn id="13" dur="1000" fill="hold"/>
                                        <p:tgtEl>
                                          <p:spTgt spid="4"/>
                                        </p:tgtEl>
                                        <p:attrNameLst>
                                          <p:attrName>ppt_x</p:attrName>
                                        </p:attrNameLst>
                                      </p:cBhvr>
                                      <p:tavLst>
                                        <p:tav tm="0">
                                          <p:val>
                                            <p:strVal val="#ppt_x"/>
                                          </p:val>
                                        </p:tav>
                                        <p:tav tm="100000">
                                          <p:val>
                                            <p:strVal val="#ppt_x"/>
                                          </p:val>
                                        </p:tav>
                                      </p:tavLst>
                                    </p:anim>
                                    <p:anim calcmode="lin" valueType="num">
                                      <p:cBhvr>
                                        <p:cTn id="14"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fade">
                                      <p:cBhvr>
                                        <p:cTn id="19" dur="1000"/>
                                        <p:tgtEl>
                                          <p:spTgt spid="8"/>
                                        </p:tgtEl>
                                      </p:cBhvr>
                                    </p:animEffect>
                                    <p:anim calcmode="lin" valueType="num">
                                      <p:cBhvr>
                                        <p:cTn id="20" dur="1000" fill="hold"/>
                                        <p:tgtEl>
                                          <p:spTgt spid="8"/>
                                        </p:tgtEl>
                                        <p:attrNameLst>
                                          <p:attrName>ppt_x</p:attrName>
                                        </p:attrNameLst>
                                      </p:cBhvr>
                                      <p:tavLst>
                                        <p:tav tm="0">
                                          <p:val>
                                            <p:strVal val="#ppt_x"/>
                                          </p:val>
                                        </p:tav>
                                        <p:tav tm="100000">
                                          <p:val>
                                            <p:strVal val="#ppt_x"/>
                                          </p:val>
                                        </p:tav>
                                      </p:tavLst>
                                    </p:anim>
                                    <p:anim calcmode="lin" valueType="num">
                                      <p:cBhvr>
                                        <p:cTn id="21" dur="1000" fill="hold"/>
                                        <p:tgtEl>
                                          <p:spTgt spid="8"/>
                                        </p:tgtEl>
                                        <p:attrNameLst>
                                          <p:attrName>ppt_y</p:attrName>
                                        </p:attrNameLst>
                                      </p:cBhvr>
                                      <p:tavLst>
                                        <p:tav tm="0">
                                          <p:val>
                                            <p:strVal val="#ppt_y+.1"/>
                                          </p:val>
                                        </p:tav>
                                        <p:tav tm="100000">
                                          <p:val>
                                            <p:strVal val="#ppt_y"/>
                                          </p:val>
                                        </p:tav>
                                      </p:tavLst>
                                    </p:anim>
                                  </p:childTnLst>
                                </p:cTn>
                              </p:par>
                            </p:childTnLst>
                          </p:cTn>
                        </p:par>
                        <p:par>
                          <p:cTn id="22" fill="hold">
                            <p:stCondLst>
                              <p:cond delay="1000"/>
                            </p:stCondLst>
                            <p:childTnLst>
                              <p:par>
                                <p:cTn id="23" presetID="42" presetClass="entr" presetSubtype="0" fill="hold" nodeType="afterEffect">
                                  <p:stCondLst>
                                    <p:cond delay="0"/>
                                  </p:stCondLst>
                                  <p:childTnLst>
                                    <p:set>
                                      <p:cBhvr>
                                        <p:cTn id="24" dur="1" fill="hold">
                                          <p:stCondLst>
                                            <p:cond delay="0"/>
                                          </p:stCondLst>
                                        </p:cTn>
                                        <p:tgtEl>
                                          <p:spTgt spid="6"/>
                                        </p:tgtEl>
                                        <p:attrNameLst>
                                          <p:attrName>style.visibility</p:attrName>
                                        </p:attrNameLst>
                                      </p:cBhvr>
                                      <p:to>
                                        <p:strVal val="visible"/>
                                      </p:to>
                                    </p:set>
                                    <p:animEffect transition="in" filter="fade">
                                      <p:cBhvr>
                                        <p:cTn id="25" dur="1000"/>
                                        <p:tgtEl>
                                          <p:spTgt spid="6"/>
                                        </p:tgtEl>
                                      </p:cBhvr>
                                    </p:animEffect>
                                    <p:anim calcmode="lin" valueType="num">
                                      <p:cBhvr>
                                        <p:cTn id="26" dur="1000" fill="hold"/>
                                        <p:tgtEl>
                                          <p:spTgt spid="6"/>
                                        </p:tgtEl>
                                        <p:attrNameLst>
                                          <p:attrName>ppt_x</p:attrName>
                                        </p:attrNameLst>
                                      </p:cBhvr>
                                      <p:tavLst>
                                        <p:tav tm="0">
                                          <p:val>
                                            <p:strVal val="#ppt_x"/>
                                          </p:val>
                                        </p:tav>
                                        <p:tav tm="100000">
                                          <p:val>
                                            <p:strVal val="#ppt_x"/>
                                          </p:val>
                                        </p:tav>
                                      </p:tavLst>
                                    </p:anim>
                                    <p:anim calcmode="lin" valueType="num">
                                      <p:cBhvr>
                                        <p:cTn id="27"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8"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图片 2"/>
          <p:cNvPicPr>
            <a:picLocks noChangeAspect="1"/>
          </p:cNvPicPr>
          <p:nvPr/>
        </p:nvPicPr>
        <p:blipFill>
          <a:blip r:embed="rId4"/>
          <a:stretch>
            <a:fillRect/>
          </a:stretch>
        </p:blipFill>
        <p:spPr>
          <a:xfrm rot="11101224" flipV="1">
            <a:off x="9120230" y="609399"/>
            <a:ext cx="2466067" cy="2799980"/>
          </a:xfrm>
          <a:prstGeom prst="rect">
            <a:avLst/>
          </a:prstGeom>
        </p:spPr>
      </p:pic>
      <p:sp>
        <p:nvSpPr>
          <p:cNvPr id="4" name="文本框 3"/>
          <p:cNvSpPr txBox="1"/>
          <p:nvPr/>
        </p:nvSpPr>
        <p:spPr>
          <a:xfrm rot="21162171">
            <a:off x="9366334" y="1227353"/>
            <a:ext cx="1980268" cy="1446550"/>
          </a:xfrm>
          <a:prstGeom prst="rect">
            <a:avLst/>
          </a:prstGeom>
          <a:noFill/>
        </p:spPr>
        <p:txBody>
          <a:bodyPr wrap="square" rtlCol="0">
            <a:spAutoFit/>
          </a:bodyPr>
          <a:lstStyle/>
          <a:p>
            <a:pPr algn="ctr"/>
            <a:r>
              <a:rPr lang="en-US" altLang="zh-CN" sz="4400" b="1" dirty="0" err="1">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rPr>
              <a:t>Điểm</a:t>
            </a:r>
            <a:r>
              <a:rPr lang="en-US" altLang="zh-CN" sz="4400" b="1" dirty="0">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4400" b="1" dirty="0" err="1">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rPr>
              <a:t>riêng</a:t>
            </a:r>
            <a:endParaRPr lang="zh-CN" altLang="en-US" sz="4400" b="1" dirty="0">
              <a:solidFill>
                <a:srgbClr val="C00000"/>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sp>
        <p:nvSpPr>
          <p:cNvPr id="10" name="Rectangle 9"/>
          <p:cNvSpPr/>
          <p:nvPr/>
        </p:nvSpPr>
        <p:spPr>
          <a:xfrm>
            <a:off x="1838736" y="408929"/>
            <a:ext cx="6341132" cy="2185214"/>
          </a:xfrm>
          <a:prstGeom prst="rect">
            <a:avLst/>
          </a:prstGeom>
        </p:spPr>
        <p:txBody>
          <a:bodyPr wrap="square">
            <a:spAutoFit/>
          </a:bodyPr>
          <a:lstStyle/>
          <a:p>
            <a:pPr algn="just"/>
            <a:r>
              <a:rPr lang="en-US" sz="3400" dirty="0" err="1">
                <a:solidFill>
                  <a:schemeClr val="accent4">
                    <a:lumMod val="75000"/>
                  </a:schemeClr>
                </a:solidFill>
                <a:latin typeface="Times New Roman" panose="02020603050405020304" pitchFamily="18" charset="0"/>
                <a:cs typeface="Times New Roman" panose="02020603050405020304" pitchFamily="18" charset="0"/>
              </a:rPr>
              <a:t>Khúc</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hát</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ru</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Tình</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yêu</a:t>
            </a:r>
            <a:r>
              <a:rPr lang="en-US" sz="3400" dirty="0">
                <a:solidFill>
                  <a:schemeClr val="accent4">
                    <a:lumMod val="75000"/>
                  </a:schemeClr>
                </a:solidFill>
                <a:latin typeface="Times New Roman" panose="02020603050405020304" pitchFamily="18" charset="0"/>
                <a:cs typeface="Times New Roman" panose="02020603050405020304" pitchFamily="18" charset="0"/>
              </a:rPr>
              <a:t> con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gắn</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liền</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với</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lòng</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yêu</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nước</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yêu</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cách</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mạng</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của</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người</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mẹ</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dân</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tộc</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Tà</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Ôi</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trong</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thời</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kì</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kháng</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chiến</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chống</a:t>
            </a:r>
            <a:r>
              <a:rPr lang="en-US" sz="3400" dirty="0">
                <a:solidFill>
                  <a:schemeClr val="accent4">
                    <a:lumMod val="75000"/>
                  </a:schemeClr>
                </a:solidFill>
                <a:latin typeface="Times New Roman" panose="02020603050405020304" pitchFamily="18" charset="0"/>
                <a:cs typeface="Times New Roman" panose="02020603050405020304" pitchFamily="18" charset="0"/>
              </a:rPr>
              <a:t> </a:t>
            </a:r>
            <a:r>
              <a:rPr lang="en-US" sz="3400" dirty="0" err="1">
                <a:solidFill>
                  <a:schemeClr val="accent4">
                    <a:lumMod val="75000"/>
                  </a:schemeClr>
                </a:solidFill>
                <a:latin typeface="Times New Roman" panose="02020603050405020304" pitchFamily="18" charset="0"/>
                <a:cs typeface="Times New Roman" panose="02020603050405020304" pitchFamily="18" charset="0"/>
              </a:rPr>
              <a:t>Mỹ</a:t>
            </a:r>
            <a:r>
              <a:rPr lang="en-US" sz="3400" dirty="0">
                <a:solidFill>
                  <a:schemeClr val="accent4">
                    <a:lumMod val="75000"/>
                  </a:schemeClr>
                </a:solidFill>
                <a:latin typeface="Times New Roman" panose="02020603050405020304" pitchFamily="18" charset="0"/>
                <a:cs typeface="Times New Roman" panose="02020603050405020304" pitchFamily="18" charset="0"/>
              </a:rPr>
              <a:t>.</a:t>
            </a:r>
          </a:p>
        </p:txBody>
      </p:sp>
      <p:pic>
        <p:nvPicPr>
          <p:cNvPr id="14" name="图片 8"/>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418167" y="1150222"/>
            <a:ext cx="906962" cy="776964"/>
          </a:xfrm>
          <a:prstGeom prst="rect">
            <a:avLst/>
          </a:prstGeom>
        </p:spPr>
      </p:pic>
      <p:pic>
        <p:nvPicPr>
          <p:cNvPr id="2050" name="Picture 2" descr="CÃ² BÃ© Sinh - áº¢nh miá»n phÃ­ trÃªn Pixabay"/>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25535" y="3511910"/>
            <a:ext cx="1292225" cy="1143000"/>
          </a:xfrm>
          <a:prstGeom prst="rect">
            <a:avLst/>
          </a:prstGeom>
          <a:noFill/>
          <a:extLst>
            <a:ext uri="{909E8E84-426E-40DD-AFC4-6F175D3DCCD1}">
              <a14:hiddenFill xmlns:a14="http://schemas.microsoft.com/office/drawing/2010/main">
                <a:solidFill>
                  <a:srgbClr val="FFFFFF"/>
                </a:solidFill>
              </a14:hiddenFill>
            </a:ext>
          </a:extLst>
        </p:spPr>
      </p:pic>
      <p:sp>
        <p:nvSpPr>
          <p:cNvPr id="15" name="Rectangle 14"/>
          <p:cNvSpPr/>
          <p:nvPr/>
        </p:nvSpPr>
        <p:spPr>
          <a:xfrm>
            <a:off x="1838736" y="3327578"/>
            <a:ext cx="6341132" cy="1661993"/>
          </a:xfrm>
          <a:prstGeom prst="rect">
            <a:avLst/>
          </a:prstGeom>
        </p:spPr>
        <p:txBody>
          <a:bodyPr wrap="square">
            <a:spAutoFit/>
          </a:bodyPr>
          <a:lstStyle/>
          <a:p>
            <a:pPr algn="just"/>
            <a:r>
              <a:rPr lang="en-US" sz="3400" dirty="0">
                <a:solidFill>
                  <a:srgbClr val="002060"/>
                </a:solidFill>
                <a:latin typeface="Times New Roman" panose="02020603050405020304" pitchFamily="18" charset="0"/>
                <a:cs typeface="Times New Roman" panose="02020603050405020304" pitchFamily="18" charset="0"/>
              </a:rPr>
              <a:t>Con </a:t>
            </a:r>
            <a:r>
              <a:rPr lang="en-US" sz="3400" dirty="0" err="1">
                <a:solidFill>
                  <a:srgbClr val="002060"/>
                </a:solidFill>
                <a:latin typeface="Times New Roman" panose="02020603050405020304" pitchFamily="18" charset="0"/>
                <a:cs typeface="Times New Roman" panose="02020603050405020304" pitchFamily="18" charset="0"/>
              </a:rPr>
              <a:t>cò</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Từ</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hình</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tượng</a:t>
            </a:r>
            <a:r>
              <a:rPr lang="en-US" sz="3400" dirty="0">
                <a:solidFill>
                  <a:srgbClr val="002060"/>
                </a:solidFill>
                <a:latin typeface="Times New Roman" panose="02020603050405020304" pitchFamily="18" charset="0"/>
                <a:cs typeface="Times New Roman" panose="02020603050405020304" pitchFamily="18" charset="0"/>
              </a:rPr>
              <a:t> con </a:t>
            </a:r>
            <a:r>
              <a:rPr lang="en-US" sz="3400" dirty="0" err="1">
                <a:solidFill>
                  <a:srgbClr val="002060"/>
                </a:solidFill>
                <a:latin typeface="Times New Roman" panose="02020603050405020304" pitchFamily="18" charset="0"/>
                <a:cs typeface="Times New Roman" panose="02020603050405020304" pitchFamily="18" charset="0"/>
              </a:rPr>
              <a:t>cò</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trong</a:t>
            </a:r>
            <a:r>
              <a:rPr lang="en-US" sz="3400" dirty="0">
                <a:solidFill>
                  <a:srgbClr val="002060"/>
                </a:solidFill>
                <a:latin typeface="Times New Roman" panose="02020603050405020304" pitchFamily="18" charset="0"/>
                <a:cs typeface="Times New Roman" panose="02020603050405020304" pitchFamily="18" charset="0"/>
              </a:rPr>
              <a:t> ca </a:t>
            </a:r>
            <a:r>
              <a:rPr lang="en-US" sz="3400" dirty="0" err="1">
                <a:solidFill>
                  <a:srgbClr val="002060"/>
                </a:solidFill>
                <a:latin typeface="Times New Roman" panose="02020603050405020304" pitchFamily="18" charset="0"/>
                <a:cs typeface="Times New Roman" panose="02020603050405020304" pitchFamily="18" charset="0"/>
              </a:rPr>
              <a:t>dao</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hát</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ru</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để</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ngợi</a:t>
            </a:r>
            <a:r>
              <a:rPr lang="en-US" sz="3400" dirty="0">
                <a:solidFill>
                  <a:srgbClr val="002060"/>
                </a:solidFill>
                <a:latin typeface="Times New Roman" panose="02020603050405020304" pitchFamily="18" charset="0"/>
                <a:cs typeface="Times New Roman" panose="02020603050405020304" pitchFamily="18" charset="0"/>
              </a:rPr>
              <a:t> ca </a:t>
            </a:r>
            <a:r>
              <a:rPr lang="en-US" sz="3400" dirty="0" err="1">
                <a:solidFill>
                  <a:srgbClr val="002060"/>
                </a:solidFill>
                <a:latin typeface="Times New Roman" panose="02020603050405020304" pitchFamily="18" charset="0"/>
                <a:cs typeface="Times New Roman" panose="02020603050405020304" pitchFamily="18" charset="0"/>
              </a:rPr>
              <a:t>tình</a:t>
            </a:r>
            <a:r>
              <a:rPr lang="en-US" sz="3400" dirty="0">
                <a:solidFill>
                  <a:srgbClr val="002060"/>
                </a:solidFill>
                <a:latin typeface="Times New Roman" panose="02020603050405020304" pitchFamily="18" charset="0"/>
                <a:cs typeface="Times New Roman" panose="02020603050405020304" pitchFamily="18" charset="0"/>
              </a:rPr>
              <a:t> mẹ </a:t>
            </a:r>
            <a:r>
              <a:rPr lang="en-US" sz="3400" dirty="0" err="1">
                <a:solidFill>
                  <a:srgbClr val="002060"/>
                </a:solidFill>
                <a:latin typeface="Times New Roman" panose="02020603050405020304" pitchFamily="18" charset="0"/>
                <a:cs typeface="Times New Roman" panose="02020603050405020304" pitchFamily="18" charset="0"/>
              </a:rPr>
              <a:t>và</a:t>
            </a:r>
            <a:r>
              <a:rPr lang="en-US" sz="3400" dirty="0">
                <a:solidFill>
                  <a:srgbClr val="002060"/>
                </a:solidFill>
                <a:latin typeface="Times New Roman" panose="02020603050405020304" pitchFamily="18" charset="0"/>
                <a:cs typeface="Times New Roman" panose="02020603050405020304" pitchFamily="18" charset="0"/>
              </a:rPr>
              <a:t> ý </a:t>
            </a:r>
            <a:r>
              <a:rPr lang="en-US" sz="3400" dirty="0" err="1">
                <a:solidFill>
                  <a:srgbClr val="002060"/>
                </a:solidFill>
                <a:latin typeface="Times New Roman" panose="02020603050405020304" pitchFamily="18" charset="0"/>
                <a:cs typeface="Times New Roman" panose="02020603050405020304" pitchFamily="18" charset="0"/>
              </a:rPr>
              <a:t>nghĩa</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lời</a:t>
            </a:r>
            <a:r>
              <a:rPr lang="en-US" sz="3400" dirty="0">
                <a:solidFill>
                  <a:srgbClr val="002060"/>
                </a:solidFill>
                <a:latin typeface="Times New Roman" panose="02020603050405020304" pitchFamily="18" charset="0"/>
                <a:cs typeface="Times New Roman" panose="02020603050405020304" pitchFamily="18" charset="0"/>
              </a:rPr>
              <a:t> </a:t>
            </a:r>
            <a:r>
              <a:rPr lang="en-US" sz="3400" dirty="0" err="1">
                <a:solidFill>
                  <a:srgbClr val="002060"/>
                </a:solidFill>
                <a:latin typeface="Times New Roman" panose="02020603050405020304" pitchFamily="18" charset="0"/>
                <a:cs typeface="Times New Roman" panose="02020603050405020304" pitchFamily="18" charset="0"/>
              </a:rPr>
              <a:t>ru</a:t>
            </a:r>
            <a:r>
              <a:rPr lang="en-US" sz="3400" dirty="0">
                <a:solidFill>
                  <a:srgbClr val="002060"/>
                </a:solidFill>
                <a:latin typeface="Times New Roman" panose="02020603050405020304" pitchFamily="18" charset="0"/>
                <a:cs typeface="Times New Roman" panose="02020603050405020304" pitchFamily="18" charset="0"/>
              </a:rPr>
              <a:t>.</a:t>
            </a:r>
          </a:p>
        </p:txBody>
      </p:sp>
      <p:sp>
        <p:nvSpPr>
          <p:cNvPr id="16" name="Rectangle 15"/>
          <p:cNvSpPr/>
          <p:nvPr/>
        </p:nvSpPr>
        <p:spPr>
          <a:xfrm>
            <a:off x="1784460" y="5313379"/>
            <a:ext cx="6341132" cy="1138773"/>
          </a:xfrm>
          <a:prstGeom prst="rect">
            <a:avLst/>
          </a:prstGeom>
        </p:spPr>
        <p:txBody>
          <a:bodyPr wrap="square">
            <a:spAutoFit/>
          </a:bodyPr>
          <a:lstStyle/>
          <a:p>
            <a:pPr algn="just"/>
            <a:r>
              <a:rPr lang="en-US" sz="3400" dirty="0" err="1">
                <a:solidFill>
                  <a:srgbClr val="C00000"/>
                </a:solidFill>
                <a:latin typeface="Times New Roman" panose="02020603050405020304" pitchFamily="18" charset="0"/>
                <a:cs typeface="Times New Roman" panose="02020603050405020304" pitchFamily="18" charset="0"/>
              </a:rPr>
              <a:t>Mây</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và</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sóng</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Tình</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yêu</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mẹ</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thắm</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thiết</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của</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trẻ</a:t>
            </a:r>
            <a:r>
              <a:rPr lang="en-US" sz="3400" dirty="0">
                <a:solidFill>
                  <a:srgbClr val="C00000"/>
                </a:solidFill>
                <a:latin typeface="Times New Roman" panose="02020603050405020304" pitchFamily="18" charset="0"/>
                <a:cs typeface="Times New Roman" panose="02020603050405020304" pitchFamily="18" charset="0"/>
              </a:rPr>
              <a:t> </a:t>
            </a:r>
            <a:r>
              <a:rPr lang="en-US" sz="3400" dirty="0" err="1">
                <a:solidFill>
                  <a:srgbClr val="C00000"/>
                </a:solidFill>
                <a:latin typeface="Times New Roman" panose="02020603050405020304" pitchFamily="18" charset="0"/>
                <a:cs typeface="Times New Roman" panose="02020603050405020304" pitchFamily="18" charset="0"/>
              </a:rPr>
              <a:t>thơ</a:t>
            </a:r>
            <a:r>
              <a:rPr lang="en-US" sz="3400" dirty="0">
                <a:solidFill>
                  <a:srgbClr val="C00000"/>
                </a:solidFill>
                <a:latin typeface="Times New Roman" panose="02020603050405020304" pitchFamily="18" charset="0"/>
                <a:cs typeface="Times New Roman" panose="02020603050405020304" pitchFamily="18" charset="0"/>
              </a:rPr>
              <a:t>.</a:t>
            </a:r>
          </a:p>
        </p:txBody>
      </p:sp>
      <p:pic>
        <p:nvPicPr>
          <p:cNvPr id="17" name="Picture 16"/>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159740" y="5209062"/>
            <a:ext cx="1453433" cy="1090075"/>
          </a:xfrm>
          <a:prstGeom prst="rect">
            <a:avLst/>
          </a:prstGeom>
        </p:spPr>
      </p:pic>
      <p:grpSp>
        <p:nvGrpSpPr>
          <p:cNvPr id="11" name="Group 1"/>
          <p:cNvGrpSpPr/>
          <p:nvPr/>
        </p:nvGrpSpPr>
        <p:grpSpPr>
          <a:xfrm>
            <a:off x="8296879" y="2374084"/>
            <a:ext cx="3315235" cy="4561652"/>
            <a:chOff x="6991729" y="2078801"/>
            <a:chExt cx="3315235" cy="4561652"/>
          </a:xfrm>
        </p:grpSpPr>
        <p:sp>
          <p:nvSpPr>
            <p:cNvPr id="12" name="Freeform: Shape 37"/>
            <p:cNvSpPr/>
            <p:nvPr/>
          </p:nvSpPr>
          <p:spPr bwMode="auto">
            <a:xfrm>
              <a:off x="7948670" y="2078801"/>
              <a:ext cx="722302" cy="590386"/>
            </a:xfrm>
            <a:custGeom>
              <a:avLst/>
              <a:gdLst>
                <a:gd name="T0" fmla="*/ 442 w 501"/>
                <a:gd name="T1" fmla="*/ 374 h 409"/>
                <a:gd name="T2" fmla="*/ 168 w 501"/>
                <a:gd name="T3" fmla="*/ 264 h 409"/>
                <a:gd name="T4" fmla="*/ 0 w 501"/>
                <a:gd name="T5" fmla="*/ 7 h 409"/>
                <a:gd name="T6" fmla="*/ 451 w 501"/>
                <a:gd name="T7" fmla="*/ 171 h 409"/>
                <a:gd name="T8" fmla="*/ 463 w 501"/>
                <a:gd name="T9" fmla="*/ 357 h 409"/>
                <a:gd name="T10" fmla="*/ 442 w 501"/>
                <a:gd name="T11" fmla="*/ 374 h 409"/>
              </a:gdLst>
              <a:ahLst/>
              <a:cxnLst>
                <a:cxn ang="0">
                  <a:pos x="T0" y="T1"/>
                </a:cxn>
                <a:cxn ang="0">
                  <a:pos x="T2" y="T3"/>
                </a:cxn>
                <a:cxn ang="0">
                  <a:pos x="T4" y="T5"/>
                </a:cxn>
                <a:cxn ang="0">
                  <a:pos x="T6" y="T7"/>
                </a:cxn>
                <a:cxn ang="0">
                  <a:pos x="T8" y="T9"/>
                </a:cxn>
                <a:cxn ang="0">
                  <a:pos x="T10" y="T11"/>
                </a:cxn>
              </a:cxnLst>
              <a:rect l="0" t="0" r="r" b="b"/>
              <a:pathLst>
                <a:path w="501" h="409">
                  <a:moveTo>
                    <a:pt x="442" y="374"/>
                  </a:moveTo>
                  <a:cubicBezTo>
                    <a:pt x="324" y="409"/>
                    <a:pt x="212" y="382"/>
                    <a:pt x="168" y="264"/>
                  </a:cubicBezTo>
                  <a:cubicBezTo>
                    <a:pt x="122" y="144"/>
                    <a:pt x="81" y="59"/>
                    <a:pt x="0" y="7"/>
                  </a:cubicBezTo>
                  <a:cubicBezTo>
                    <a:pt x="181" y="0"/>
                    <a:pt x="347" y="28"/>
                    <a:pt x="451" y="171"/>
                  </a:cubicBezTo>
                  <a:cubicBezTo>
                    <a:pt x="501" y="243"/>
                    <a:pt x="495" y="305"/>
                    <a:pt x="463" y="357"/>
                  </a:cubicBezTo>
                  <a:lnTo>
                    <a:pt x="442" y="374"/>
                  </a:lnTo>
                  <a:close/>
                </a:path>
              </a:pathLst>
            </a:custGeom>
            <a:solidFill>
              <a:schemeClr val="accent1"/>
            </a:solidFill>
            <a:ln>
              <a:noFill/>
            </a:ln>
          </p:spPr>
          <p:txBody>
            <a:bodyPr anchor="ctr"/>
            <a:lstStyle/>
            <a:p>
              <a:pPr algn="ctr"/>
              <a:endParaRPr sz="2400">
                <a:cs typeface="+mn-ea"/>
                <a:sym typeface="+mn-lt"/>
              </a:endParaRPr>
            </a:p>
          </p:txBody>
        </p:sp>
        <p:sp>
          <p:nvSpPr>
            <p:cNvPr id="13" name="Freeform: Shape 38"/>
            <p:cNvSpPr/>
            <p:nvPr/>
          </p:nvSpPr>
          <p:spPr bwMode="auto">
            <a:xfrm>
              <a:off x="8921831" y="2238833"/>
              <a:ext cx="615254" cy="471443"/>
            </a:xfrm>
            <a:custGeom>
              <a:avLst/>
              <a:gdLst>
                <a:gd name="T0" fmla="*/ 36 w 427"/>
                <a:gd name="T1" fmla="*/ 265 h 327"/>
                <a:gd name="T2" fmla="*/ 268 w 427"/>
                <a:gd name="T3" fmla="*/ 221 h 327"/>
                <a:gd name="T4" fmla="*/ 427 w 427"/>
                <a:gd name="T5" fmla="*/ 29 h 327"/>
                <a:gd name="T6" fmla="*/ 99 w 427"/>
                <a:gd name="T7" fmla="*/ 80 h 327"/>
                <a:gd name="T8" fmla="*/ 25 w 427"/>
                <a:gd name="T9" fmla="*/ 246 h 327"/>
                <a:gd name="T10" fmla="*/ 36 w 427"/>
                <a:gd name="T11" fmla="*/ 265 h 327"/>
              </a:gdLst>
              <a:ahLst/>
              <a:cxnLst>
                <a:cxn ang="0">
                  <a:pos x="T0" y="T1"/>
                </a:cxn>
                <a:cxn ang="0">
                  <a:pos x="T2" y="T3"/>
                </a:cxn>
                <a:cxn ang="0">
                  <a:pos x="T4" y="T5"/>
                </a:cxn>
                <a:cxn ang="0">
                  <a:pos x="T6" y="T7"/>
                </a:cxn>
                <a:cxn ang="0">
                  <a:pos x="T8" y="T9"/>
                </a:cxn>
                <a:cxn ang="0">
                  <a:pos x="T10" y="T11"/>
                </a:cxn>
              </a:cxnLst>
              <a:rect l="0" t="0" r="r" b="b"/>
              <a:pathLst>
                <a:path w="427" h="327">
                  <a:moveTo>
                    <a:pt x="36" y="265"/>
                  </a:moveTo>
                  <a:cubicBezTo>
                    <a:pt x="115" y="327"/>
                    <a:pt x="213" y="322"/>
                    <a:pt x="268" y="221"/>
                  </a:cubicBezTo>
                  <a:cubicBezTo>
                    <a:pt x="308" y="145"/>
                    <a:pt x="348" y="77"/>
                    <a:pt x="427" y="29"/>
                  </a:cubicBezTo>
                  <a:cubicBezTo>
                    <a:pt x="305" y="0"/>
                    <a:pt x="194" y="8"/>
                    <a:pt x="99" y="80"/>
                  </a:cubicBezTo>
                  <a:cubicBezTo>
                    <a:pt x="99" y="80"/>
                    <a:pt x="0" y="141"/>
                    <a:pt x="25" y="246"/>
                  </a:cubicBezTo>
                  <a:lnTo>
                    <a:pt x="36" y="265"/>
                  </a:lnTo>
                  <a:close/>
                </a:path>
              </a:pathLst>
            </a:custGeom>
            <a:solidFill>
              <a:schemeClr val="accent1"/>
            </a:solidFill>
            <a:ln>
              <a:noFill/>
            </a:ln>
          </p:spPr>
          <p:txBody>
            <a:bodyPr anchor="ctr"/>
            <a:lstStyle/>
            <a:p>
              <a:pPr algn="ctr"/>
              <a:endParaRPr sz="2400">
                <a:cs typeface="+mn-ea"/>
                <a:sym typeface="+mn-lt"/>
              </a:endParaRPr>
            </a:p>
          </p:txBody>
        </p:sp>
        <p:sp>
          <p:nvSpPr>
            <p:cNvPr id="18" name="Freeform: Shape 39"/>
            <p:cNvSpPr/>
            <p:nvPr/>
          </p:nvSpPr>
          <p:spPr bwMode="auto">
            <a:xfrm>
              <a:off x="7566977" y="2514562"/>
              <a:ext cx="2186369" cy="3075189"/>
            </a:xfrm>
            <a:custGeom>
              <a:avLst/>
              <a:gdLst>
                <a:gd name="T0" fmla="*/ 243 w 1517"/>
                <a:gd name="T1" fmla="*/ 1096 h 2133"/>
                <a:gd name="T2" fmla="*/ 54 w 1517"/>
                <a:gd name="T3" fmla="*/ 868 h 2133"/>
                <a:gd name="T4" fmla="*/ 345 w 1517"/>
                <a:gd name="T5" fmla="*/ 1058 h 2133"/>
                <a:gd name="T6" fmla="*/ 521 w 1517"/>
                <a:gd name="T7" fmla="*/ 1132 h 2133"/>
                <a:gd name="T8" fmla="*/ 487 w 1517"/>
                <a:gd name="T9" fmla="*/ 1052 h 2133"/>
                <a:gd name="T10" fmla="*/ 442 w 1517"/>
                <a:gd name="T11" fmla="*/ 915 h 2133"/>
                <a:gd name="T12" fmla="*/ 0 w 1517"/>
                <a:gd name="T13" fmla="*/ 527 h 2133"/>
                <a:gd name="T14" fmla="*/ 422 w 1517"/>
                <a:gd name="T15" fmla="*/ 767 h 2133"/>
                <a:gd name="T16" fmla="*/ 439 w 1517"/>
                <a:gd name="T17" fmla="*/ 583 h 2133"/>
                <a:gd name="T18" fmla="*/ 274 w 1517"/>
                <a:gd name="T19" fmla="*/ 268 h 2133"/>
                <a:gd name="T20" fmla="*/ 465 w 1517"/>
                <a:gd name="T21" fmla="*/ 494 h 2133"/>
                <a:gd name="T22" fmla="*/ 562 w 1517"/>
                <a:gd name="T23" fmla="*/ 312 h 2133"/>
                <a:gd name="T24" fmla="*/ 533 w 1517"/>
                <a:gd name="T25" fmla="*/ 944 h 2133"/>
                <a:gd name="T26" fmla="*/ 748 w 1517"/>
                <a:gd name="T27" fmla="*/ 513 h 2133"/>
                <a:gd name="T28" fmla="*/ 647 w 1517"/>
                <a:gd name="T29" fmla="*/ 1177 h 2133"/>
                <a:gd name="T30" fmla="*/ 723 w 1517"/>
                <a:gd name="T31" fmla="*/ 1368 h 2133"/>
                <a:gd name="T32" fmla="*/ 894 w 1517"/>
                <a:gd name="T33" fmla="*/ 949 h 2133"/>
                <a:gd name="T34" fmla="*/ 672 w 1517"/>
                <a:gd name="T35" fmla="*/ 0 h 2133"/>
                <a:gd name="T36" fmla="*/ 859 w 1517"/>
                <a:gd name="T37" fmla="*/ 284 h 2133"/>
                <a:gd name="T38" fmla="*/ 1014 w 1517"/>
                <a:gd name="T39" fmla="*/ 21 h 2133"/>
                <a:gd name="T40" fmla="*/ 908 w 1517"/>
                <a:gd name="T41" fmla="*/ 399 h 2133"/>
                <a:gd name="T42" fmla="*/ 986 w 1517"/>
                <a:gd name="T43" fmla="*/ 893 h 2133"/>
                <a:gd name="T44" fmla="*/ 947 w 1517"/>
                <a:gd name="T45" fmla="*/ 1139 h 2133"/>
                <a:gd name="T46" fmla="*/ 1123 w 1517"/>
                <a:gd name="T47" fmla="*/ 297 h 2133"/>
                <a:gd name="T48" fmla="*/ 1147 w 1517"/>
                <a:gd name="T49" fmla="*/ 676 h 2133"/>
                <a:gd name="T50" fmla="*/ 1517 w 1517"/>
                <a:gd name="T51" fmla="*/ 551 h 2133"/>
                <a:gd name="T52" fmla="*/ 1141 w 1517"/>
                <a:gd name="T53" fmla="*/ 760 h 2133"/>
                <a:gd name="T54" fmla="*/ 1053 w 1517"/>
                <a:gd name="T55" fmla="*/ 1131 h 2133"/>
                <a:gd name="T56" fmla="*/ 1236 w 1517"/>
                <a:gd name="T57" fmla="*/ 1105 h 2133"/>
                <a:gd name="T58" fmla="*/ 1448 w 1517"/>
                <a:gd name="T59" fmla="*/ 831 h 2133"/>
                <a:gd name="T60" fmla="*/ 1299 w 1517"/>
                <a:gd name="T61" fmla="*/ 1117 h 2133"/>
                <a:gd name="T62" fmla="*/ 1500 w 1517"/>
                <a:gd name="T63" fmla="*/ 1218 h 2133"/>
                <a:gd name="T64" fmla="*/ 996 w 1517"/>
                <a:gd name="T65" fmla="*/ 1251 h 2133"/>
                <a:gd name="T66" fmla="*/ 929 w 1517"/>
                <a:gd name="T67" fmla="*/ 1357 h 2133"/>
                <a:gd name="T68" fmla="*/ 655 w 1517"/>
                <a:gd name="T69" fmla="*/ 2132 h 2133"/>
                <a:gd name="T70" fmla="*/ 389 w 1517"/>
                <a:gd name="T71" fmla="*/ 2133 h 2133"/>
                <a:gd name="T72" fmla="*/ 566 w 1517"/>
                <a:gd name="T73" fmla="*/ 1551 h 2133"/>
                <a:gd name="T74" fmla="*/ 587 w 1517"/>
                <a:gd name="T75" fmla="*/ 1364 h 2133"/>
                <a:gd name="T76" fmla="*/ 326 w 1517"/>
                <a:gd name="T77" fmla="*/ 1121 h 2133"/>
                <a:gd name="T78" fmla="*/ 323 w 1517"/>
                <a:gd name="T79" fmla="*/ 1121 h 2133"/>
                <a:gd name="T80" fmla="*/ 32 w 1517"/>
                <a:gd name="T81" fmla="*/ 1300 h 2133"/>
                <a:gd name="T82" fmla="*/ 243 w 1517"/>
                <a:gd name="T83" fmla="*/ 1096 h 2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517" h="2133">
                  <a:moveTo>
                    <a:pt x="243" y="1096"/>
                  </a:moveTo>
                  <a:cubicBezTo>
                    <a:pt x="146" y="1058"/>
                    <a:pt x="62" y="979"/>
                    <a:pt x="54" y="868"/>
                  </a:cubicBezTo>
                  <a:cubicBezTo>
                    <a:pt x="86" y="1046"/>
                    <a:pt x="244" y="1042"/>
                    <a:pt x="345" y="1058"/>
                  </a:cubicBezTo>
                  <a:cubicBezTo>
                    <a:pt x="427" y="1070"/>
                    <a:pt x="475" y="1090"/>
                    <a:pt x="521" y="1132"/>
                  </a:cubicBezTo>
                  <a:cubicBezTo>
                    <a:pt x="511" y="1107"/>
                    <a:pt x="500" y="1081"/>
                    <a:pt x="487" y="1052"/>
                  </a:cubicBezTo>
                  <a:cubicBezTo>
                    <a:pt x="468" y="1008"/>
                    <a:pt x="453" y="962"/>
                    <a:pt x="442" y="915"/>
                  </a:cubicBezTo>
                  <a:cubicBezTo>
                    <a:pt x="369" y="736"/>
                    <a:pt x="235" y="531"/>
                    <a:pt x="0" y="527"/>
                  </a:cubicBezTo>
                  <a:cubicBezTo>
                    <a:pt x="140" y="517"/>
                    <a:pt x="304" y="621"/>
                    <a:pt x="422" y="767"/>
                  </a:cubicBezTo>
                  <a:cubicBezTo>
                    <a:pt x="420" y="706"/>
                    <a:pt x="426" y="644"/>
                    <a:pt x="439" y="583"/>
                  </a:cubicBezTo>
                  <a:cubicBezTo>
                    <a:pt x="443" y="468"/>
                    <a:pt x="409" y="341"/>
                    <a:pt x="274" y="268"/>
                  </a:cubicBezTo>
                  <a:cubicBezTo>
                    <a:pt x="358" y="306"/>
                    <a:pt x="433" y="384"/>
                    <a:pt x="465" y="494"/>
                  </a:cubicBezTo>
                  <a:cubicBezTo>
                    <a:pt x="488" y="431"/>
                    <a:pt x="520" y="370"/>
                    <a:pt x="562" y="312"/>
                  </a:cubicBezTo>
                  <a:cubicBezTo>
                    <a:pt x="412" y="562"/>
                    <a:pt x="458" y="770"/>
                    <a:pt x="533" y="944"/>
                  </a:cubicBezTo>
                  <a:cubicBezTo>
                    <a:pt x="540" y="759"/>
                    <a:pt x="630" y="606"/>
                    <a:pt x="748" y="513"/>
                  </a:cubicBezTo>
                  <a:cubicBezTo>
                    <a:pt x="562" y="709"/>
                    <a:pt x="577" y="987"/>
                    <a:pt x="647" y="1177"/>
                  </a:cubicBezTo>
                  <a:cubicBezTo>
                    <a:pt x="687" y="1254"/>
                    <a:pt x="712" y="1307"/>
                    <a:pt x="723" y="1368"/>
                  </a:cubicBezTo>
                  <a:cubicBezTo>
                    <a:pt x="802" y="1219"/>
                    <a:pt x="871" y="1054"/>
                    <a:pt x="894" y="949"/>
                  </a:cubicBezTo>
                  <a:cubicBezTo>
                    <a:pt x="946" y="713"/>
                    <a:pt x="927" y="336"/>
                    <a:pt x="672" y="0"/>
                  </a:cubicBezTo>
                  <a:cubicBezTo>
                    <a:pt x="738" y="76"/>
                    <a:pt x="805" y="175"/>
                    <a:pt x="859" y="284"/>
                  </a:cubicBezTo>
                  <a:cubicBezTo>
                    <a:pt x="872" y="168"/>
                    <a:pt x="935" y="75"/>
                    <a:pt x="1014" y="21"/>
                  </a:cubicBezTo>
                  <a:cubicBezTo>
                    <a:pt x="879" y="127"/>
                    <a:pt x="877" y="278"/>
                    <a:pt x="908" y="399"/>
                  </a:cubicBezTo>
                  <a:cubicBezTo>
                    <a:pt x="968" y="553"/>
                    <a:pt x="1003" y="725"/>
                    <a:pt x="986" y="893"/>
                  </a:cubicBezTo>
                  <a:cubicBezTo>
                    <a:pt x="982" y="933"/>
                    <a:pt x="969" y="1057"/>
                    <a:pt x="947" y="1139"/>
                  </a:cubicBezTo>
                  <a:cubicBezTo>
                    <a:pt x="1083" y="947"/>
                    <a:pt x="1170" y="665"/>
                    <a:pt x="1123" y="297"/>
                  </a:cubicBezTo>
                  <a:cubicBezTo>
                    <a:pt x="1146" y="409"/>
                    <a:pt x="1154" y="538"/>
                    <a:pt x="1147" y="676"/>
                  </a:cubicBezTo>
                  <a:cubicBezTo>
                    <a:pt x="1253" y="558"/>
                    <a:pt x="1397" y="525"/>
                    <a:pt x="1517" y="551"/>
                  </a:cubicBezTo>
                  <a:cubicBezTo>
                    <a:pt x="1320" y="524"/>
                    <a:pt x="1198" y="640"/>
                    <a:pt x="1141" y="760"/>
                  </a:cubicBezTo>
                  <a:cubicBezTo>
                    <a:pt x="1125" y="887"/>
                    <a:pt x="1100" y="1011"/>
                    <a:pt x="1053" y="1131"/>
                  </a:cubicBezTo>
                  <a:cubicBezTo>
                    <a:pt x="1115" y="1108"/>
                    <a:pt x="1177" y="1101"/>
                    <a:pt x="1236" y="1105"/>
                  </a:cubicBezTo>
                  <a:cubicBezTo>
                    <a:pt x="1336" y="1065"/>
                    <a:pt x="1433" y="985"/>
                    <a:pt x="1448" y="831"/>
                  </a:cubicBezTo>
                  <a:cubicBezTo>
                    <a:pt x="1445" y="933"/>
                    <a:pt x="1395" y="1045"/>
                    <a:pt x="1299" y="1117"/>
                  </a:cubicBezTo>
                  <a:cubicBezTo>
                    <a:pt x="1371" y="1134"/>
                    <a:pt x="1442" y="1168"/>
                    <a:pt x="1500" y="1218"/>
                  </a:cubicBezTo>
                  <a:cubicBezTo>
                    <a:pt x="1270" y="1137"/>
                    <a:pt x="1113" y="1167"/>
                    <a:pt x="996" y="1251"/>
                  </a:cubicBezTo>
                  <a:cubicBezTo>
                    <a:pt x="976" y="1286"/>
                    <a:pt x="954" y="1325"/>
                    <a:pt x="929" y="1357"/>
                  </a:cubicBezTo>
                  <a:cubicBezTo>
                    <a:pt x="725" y="1640"/>
                    <a:pt x="611" y="1861"/>
                    <a:pt x="655" y="2132"/>
                  </a:cubicBezTo>
                  <a:cubicBezTo>
                    <a:pt x="389" y="2133"/>
                    <a:pt x="389" y="2133"/>
                    <a:pt x="389" y="2133"/>
                  </a:cubicBezTo>
                  <a:cubicBezTo>
                    <a:pt x="379" y="1934"/>
                    <a:pt x="437" y="1735"/>
                    <a:pt x="566" y="1551"/>
                  </a:cubicBezTo>
                  <a:cubicBezTo>
                    <a:pt x="585" y="1482"/>
                    <a:pt x="592" y="1424"/>
                    <a:pt x="587" y="1364"/>
                  </a:cubicBezTo>
                  <a:cubicBezTo>
                    <a:pt x="540" y="1242"/>
                    <a:pt x="476" y="1149"/>
                    <a:pt x="326" y="1121"/>
                  </a:cubicBezTo>
                  <a:cubicBezTo>
                    <a:pt x="323" y="1121"/>
                    <a:pt x="323" y="1121"/>
                    <a:pt x="323" y="1121"/>
                  </a:cubicBezTo>
                  <a:cubicBezTo>
                    <a:pt x="217" y="1123"/>
                    <a:pt x="99" y="1161"/>
                    <a:pt x="32" y="1300"/>
                  </a:cubicBezTo>
                  <a:cubicBezTo>
                    <a:pt x="67" y="1213"/>
                    <a:pt x="140" y="1133"/>
                    <a:pt x="243" y="1096"/>
                  </a:cubicBezTo>
                  <a:close/>
                </a:path>
              </a:pathLst>
            </a:custGeom>
            <a:solidFill>
              <a:schemeClr val="bg1">
                <a:lumMod val="85000"/>
              </a:schemeClr>
            </a:solidFill>
            <a:ln>
              <a:noFill/>
            </a:ln>
          </p:spPr>
          <p:txBody>
            <a:bodyPr anchor="ctr"/>
            <a:lstStyle/>
            <a:p>
              <a:pPr algn="ctr"/>
              <a:endParaRPr sz="2400">
                <a:cs typeface="+mn-ea"/>
                <a:sym typeface="+mn-lt"/>
              </a:endParaRPr>
            </a:p>
          </p:txBody>
        </p:sp>
        <p:sp>
          <p:nvSpPr>
            <p:cNvPr id="19" name="Freeform: Shape 40"/>
            <p:cNvSpPr/>
            <p:nvPr/>
          </p:nvSpPr>
          <p:spPr bwMode="auto">
            <a:xfrm>
              <a:off x="9086186" y="2687567"/>
              <a:ext cx="195715" cy="337363"/>
            </a:xfrm>
            <a:custGeom>
              <a:avLst/>
              <a:gdLst>
                <a:gd name="T0" fmla="*/ 83 w 136"/>
                <a:gd name="T1" fmla="*/ 230 h 234"/>
                <a:gd name="T2" fmla="*/ 85 w 136"/>
                <a:gd name="T3" fmla="*/ 229 h 234"/>
                <a:gd name="T4" fmla="*/ 85 w 136"/>
                <a:gd name="T5" fmla="*/ 229 h 234"/>
                <a:gd name="T6" fmla="*/ 120 w 136"/>
                <a:gd name="T7" fmla="*/ 143 h 234"/>
                <a:gd name="T8" fmla="*/ 112 w 136"/>
                <a:gd name="T9" fmla="*/ 0 h 234"/>
                <a:gd name="T10" fmla="*/ 4 w 136"/>
                <a:gd name="T11" fmla="*/ 159 h 234"/>
                <a:gd name="T12" fmla="*/ 70 w 136"/>
                <a:gd name="T13" fmla="*/ 230 h 234"/>
                <a:gd name="T14" fmla="*/ 83 w 136"/>
                <a:gd name="T15" fmla="*/ 229 h 234"/>
                <a:gd name="T16" fmla="*/ 83 w 136"/>
                <a:gd name="T17" fmla="*/ 230 h 234"/>
                <a:gd name="T18" fmla="*/ 87 w 136"/>
                <a:gd name="T19" fmla="*/ 44 h 234"/>
                <a:gd name="T20" fmla="*/ 87 w 136"/>
                <a:gd name="T21" fmla="*/ 44 h 234"/>
                <a:gd name="T22" fmla="*/ 87 w 136"/>
                <a:gd name="T23" fmla="*/ 44 h 2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234">
                  <a:moveTo>
                    <a:pt x="83" y="230"/>
                  </a:moveTo>
                  <a:cubicBezTo>
                    <a:pt x="84" y="230"/>
                    <a:pt x="84" y="229"/>
                    <a:pt x="85" y="229"/>
                  </a:cubicBezTo>
                  <a:cubicBezTo>
                    <a:pt x="85" y="229"/>
                    <a:pt x="85" y="229"/>
                    <a:pt x="85" y="229"/>
                  </a:cubicBezTo>
                  <a:cubicBezTo>
                    <a:pt x="122" y="209"/>
                    <a:pt x="136" y="174"/>
                    <a:pt x="120" y="143"/>
                  </a:cubicBezTo>
                  <a:cubicBezTo>
                    <a:pt x="101" y="98"/>
                    <a:pt x="100" y="49"/>
                    <a:pt x="112" y="0"/>
                  </a:cubicBezTo>
                  <a:cubicBezTo>
                    <a:pt x="64" y="39"/>
                    <a:pt x="10" y="86"/>
                    <a:pt x="4" y="159"/>
                  </a:cubicBezTo>
                  <a:cubicBezTo>
                    <a:pt x="0" y="208"/>
                    <a:pt x="19" y="234"/>
                    <a:pt x="70" y="230"/>
                  </a:cubicBezTo>
                  <a:cubicBezTo>
                    <a:pt x="83" y="229"/>
                    <a:pt x="83" y="229"/>
                    <a:pt x="83" y="229"/>
                  </a:cubicBezTo>
                  <a:lnTo>
                    <a:pt x="83" y="230"/>
                  </a:lnTo>
                  <a:close/>
                  <a:moveTo>
                    <a:pt x="87" y="44"/>
                  </a:moveTo>
                  <a:cubicBezTo>
                    <a:pt x="87" y="44"/>
                    <a:pt x="87" y="44"/>
                    <a:pt x="87" y="44"/>
                  </a:cubicBezTo>
                  <a:cubicBezTo>
                    <a:pt x="87" y="44"/>
                    <a:pt x="87" y="44"/>
                    <a:pt x="87" y="44"/>
                  </a:cubicBezTo>
                  <a:close/>
                </a:path>
              </a:pathLst>
            </a:custGeom>
            <a:solidFill>
              <a:schemeClr val="accent1"/>
            </a:solidFill>
            <a:ln>
              <a:noFill/>
            </a:ln>
          </p:spPr>
          <p:txBody>
            <a:bodyPr anchor="ctr"/>
            <a:lstStyle/>
            <a:p>
              <a:pPr algn="ctr"/>
              <a:endParaRPr sz="2400">
                <a:cs typeface="+mn-ea"/>
                <a:sym typeface="+mn-lt"/>
              </a:endParaRPr>
            </a:p>
          </p:txBody>
        </p:sp>
        <p:sp>
          <p:nvSpPr>
            <p:cNvPr id="20" name="Freeform: Shape 41"/>
            <p:cNvSpPr/>
            <p:nvPr/>
          </p:nvSpPr>
          <p:spPr bwMode="auto">
            <a:xfrm>
              <a:off x="9645215" y="3153604"/>
              <a:ext cx="661749" cy="434680"/>
            </a:xfrm>
            <a:custGeom>
              <a:avLst/>
              <a:gdLst>
                <a:gd name="T0" fmla="*/ 0 w 459"/>
                <a:gd name="T1" fmla="*/ 113 h 302"/>
                <a:gd name="T2" fmla="*/ 197 w 459"/>
                <a:gd name="T3" fmla="*/ 278 h 302"/>
                <a:gd name="T4" fmla="*/ 459 w 459"/>
                <a:gd name="T5" fmla="*/ 277 h 302"/>
                <a:gd name="T6" fmla="*/ 189 w 459"/>
                <a:gd name="T7" fmla="*/ 36 h 302"/>
                <a:gd name="T8" fmla="*/ 12 w 459"/>
                <a:gd name="T9" fmla="*/ 85 h 302"/>
                <a:gd name="T10" fmla="*/ 12 w 459"/>
                <a:gd name="T11" fmla="*/ 85 h 302"/>
                <a:gd name="T12" fmla="*/ 12 w 459"/>
                <a:gd name="T13" fmla="*/ 85 h 302"/>
                <a:gd name="T14" fmla="*/ 7 w 459"/>
                <a:gd name="T15" fmla="*/ 91 h 302"/>
                <a:gd name="T16" fmla="*/ 9 w 459"/>
                <a:gd name="T17" fmla="*/ 91 h 302"/>
                <a:gd name="T18" fmla="*/ 0 w 459"/>
                <a:gd name="T19" fmla="*/ 113 h 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59" h="302">
                  <a:moveTo>
                    <a:pt x="0" y="113"/>
                  </a:moveTo>
                  <a:cubicBezTo>
                    <a:pt x="7" y="226"/>
                    <a:pt x="79" y="302"/>
                    <a:pt x="197" y="278"/>
                  </a:cubicBezTo>
                  <a:cubicBezTo>
                    <a:pt x="285" y="260"/>
                    <a:pt x="367" y="245"/>
                    <a:pt x="459" y="277"/>
                  </a:cubicBezTo>
                  <a:cubicBezTo>
                    <a:pt x="397" y="155"/>
                    <a:pt x="309" y="65"/>
                    <a:pt x="189" y="36"/>
                  </a:cubicBezTo>
                  <a:cubicBezTo>
                    <a:pt x="189" y="36"/>
                    <a:pt x="78" y="0"/>
                    <a:pt x="12" y="85"/>
                  </a:cubicBezTo>
                  <a:cubicBezTo>
                    <a:pt x="12" y="85"/>
                    <a:pt x="12" y="85"/>
                    <a:pt x="12" y="85"/>
                  </a:cubicBezTo>
                  <a:cubicBezTo>
                    <a:pt x="12" y="85"/>
                    <a:pt x="12" y="85"/>
                    <a:pt x="12" y="85"/>
                  </a:cubicBezTo>
                  <a:cubicBezTo>
                    <a:pt x="10" y="87"/>
                    <a:pt x="9" y="89"/>
                    <a:pt x="7" y="91"/>
                  </a:cubicBezTo>
                  <a:cubicBezTo>
                    <a:pt x="8" y="91"/>
                    <a:pt x="8" y="91"/>
                    <a:pt x="9" y="91"/>
                  </a:cubicBezTo>
                  <a:lnTo>
                    <a:pt x="0" y="113"/>
                  </a:lnTo>
                  <a:close/>
                </a:path>
              </a:pathLst>
            </a:custGeom>
            <a:solidFill>
              <a:schemeClr val="accent1"/>
            </a:solidFill>
            <a:ln>
              <a:noFill/>
            </a:ln>
          </p:spPr>
          <p:txBody>
            <a:bodyPr anchor="ctr"/>
            <a:lstStyle/>
            <a:p>
              <a:pPr algn="ctr"/>
              <a:endParaRPr sz="2400">
                <a:cs typeface="+mn-ea"/>
                <a:sym typeface="+mn-lt"/>
              </a:endParaRPr>
            </a:p>
          </p:txBody>
        </p:sp>
        <p:sp>
          <p:nvSpPr>
            <p:cNvPr id="21" name="Freeform: Shape 42"/>
            <p:cNvSpPr/>
            <p:nvPr/>
          </p:nvSpPr>
          <p:spPr bwMode="auto">
            <a:xfrm>
              <a:off x="9565200" y="3477992"/>
              <a:ext cx="185982" cy="303842"/>
            </a:xfrm>
            <a:custGeom>
              <a:avLst/>
              <a:gdLst>
                <a:gd name="T0" fmla="*/ 50 w 129"/>
                <a:gd name="T1" fmla="*/ 211 h 211"/>
                <a:gd name="T2" fmla="*/ 44 w 129"/>
                <a:gd name="T3" fmla="*/ 209 h 211"/>
                <a:gd name="T4" fmla="*/ 44 w 129"/>
                <a:gd name="T5" fmla="*/ 209 h 211"/>
                <a:gd name="T6" fmla="*/ 44 w 129"/>
                <a:gd name="T7" fmla="*/ 209 h 211"/>
                <a:gd name="T8" fmla="*/ 9 w 129"/>
                <a:gd name="T9" fmla="*/ 134 h 211"/>
                <a:gd name="T10" fmla="*/ 1 w 129"/>
                <a:gd name="T11" fmla="*/ 0 h 211"/>
                <a:gd name="T12" fmla="*/ 121 w 129"/>
                <a:gd name="T13" fmla="*/ 134 h 211"/>
                <a:gd name="T14" fmla="*/ 57 w 129"/>
                <a:gd name="T15" fmla="*/ 211 h 211"/>
                <a:gd name="T16" fmla="*/ 50 w 129"/>
                <a:gd name="T17" fmla="*/ 210 h 211"/>
                <a:gd name="T18" fmla="*/ 50 w 129"/>
                <a:gd name="T19" fmla="*/ 211 h 2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9" h="211">
                  <a:moveTo>
                    <a:pt x="50" y="211"/>
                  </a:moveTo>
                  <a:cubicBezTo>
                    <a:pt x="48" y="211"/>
                    <a:pt x="46" y="210"/>
                    <a:pt x="44" y="209"/>
                  </a:cubicBezTo>
                  <a:cubicBezTo>
                    <a:pt x="44" y="209"/>
                    <a:pt x="44" y="209"/>
                    <a:pt x="44" y="209"/>
                  </a:cubicBezTo>
                  <a:cubicBezTo>
                    <a:pt x="44" y="209"/>
                    <a:pt x="44" y="209"/>
                    <a:pt x="44" y="209"/>
                  </a:cubicBezTo>
                  <a:cubicBezTo>
                    <a:pt x="10" y="195"/>
                    <a:pt x="0" y="165"/>
                    <a:pt x="9" y="134"/>
                  </a:cubicBezTo>
                  <a:cubicBezTo>
                    <a:pt x="21" y="88"/>
                    <a:pt x="18" y="45"/>
                    <a:pt x="1" y="0"/>
                  </a:cubicBezTo>
                  <a:cubicBezTo>
                    <a:pt x="51" y="31"/>
                    <a:pt x="106" y="67"/>
                    <a:pt x="121" y="134"/>
                  </a:cubicBezTo>
                  <a:cubicBezTo>
                    <a:pt x="129" y="180"/>
                    <a:pt x="109" y="207"/>
                    <a:pt x="57" y="211"/>
                  </a:cubicBezTo>
                  <a:cubicBezTo>
                    <a:pt x="50" y="210"/>
                    <a:pt x="50" y="210"/>
                    <a:pt x="50" y="210"/>
                  </a:cubicBezTo>
                  <a:lnTo>
                    <a:pt x="50" y="211"/>
                  </a:lnTo>
                  <a:close/>
                </a:path>
              </a:pathLst>
            </a:custGeom>
            <a:solidFill>
              <a:schemeClr val="accent1"/>
            </a:solidFill>
            <a:ln>
              <a:noFill/>
            </a:ln>
          </p:spPr>
          <p:txBody>
            <a:bodyPr anchor="ctr"/>
            <a:lstStyle/>
            <a:p>
              <a:pPr algn="ctr"/>
              <a:endParaRPr sz="2400">
                <a:cs typeface="+mn-ea"/>
                <a:sym typeface="+mn-lt"/>
              </a:endParaRPr>
            </a:p>
          </p:txBody>
        </p:sp>
        <p:sp>
          <p:nvSpPr>
            <p:cNvPr id="22" name="Freeform: Shape 43"/>
            <p:cNvSpPr/>
            <p:nvPr/>
          </p:nvSpPr>
          <p:spPr bwMode="auto">
            <a:xfrm>
              <a:off x="9627913" y="4109464"/>
              <a:ext cx="522264" cy="730953"/>
            </a:xfrm>
            <a:custGeom>
              <a:avLst/>
              <a:gdLst>
                <a:gd name="T0" fmla="*/ 28 w 362"/>
                <a:gd name="T1" fmla="*/ 104 h 507"/>
                <a:gd name="T2" fmla="*/ 25 w 362"/>
                <a:gd name="T3" fmla="*/ 116 h 507"/>
                <a:gd name="T4" fmla="*/ 102 w 362"/>
                <a:gd name="T5" fmla="*/ 291 h 507"/>
                <a:gd name="T6" fmla="*/ 319 w 362"/>
                <a:gd name="T7" fmla="*/ 507 h 507"/>
                <a:gd name="T8" fmla="*/ 266 w 362"/>
                <a:gd name="T9" fmla="*/ 83 h 507"/>
                <a:gd name="T10" fmla="*/ 48 w 362"/>
                <a:gd name="T11" fmla="*/ 78 h 507"/>
                <a:gd name="T12" fmla="*/ 48 w 362"/>
                <a:gd name="T13" fmla="*/ 78 h 507"/>
                <a:gd name="T14" fmla="*/ 48 w 362"/>
                <a:gd name="T15" fmla="*/ 78 h 507"/>
                <a:gd name="T16" fmla="*/ 43 w 362"/>
                <a:gd name="T17" fmla="*/ 83 h 507"/>
                <a:gd name="T18" fmla="*/ 44 w 362"/>
                <a:gd name="T19" fmla="*/ 83 h 507"/>
                <a:gd name="T20" fmla="*/ 28 w 362"/>
                <a:gd name="T21" fmla="*/ 104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62" h="507">
                  <a:moveTo>
                    <a:pt x="28" y="104"/>
                  </a:moveTo>
                  <a:cubicBezTo>
                    <a:pt x="27" y="108"/>
                    <a:pt x="26" y="112"/>
                    <a:pt x="25" y="116"/>
                  </a:cubicBezTo>
                  <a:cubicBezTo>
                    <a:pt x="0" y="199"/>
                    <a:pt x="35" y="259"/>
                    <a:pt x="102" y="291"/>
                  </a:cubicBezTo>
                  <a:cubicBezTo>
                    <a:pt x="196" y="335"/>
                    <a:pt x="268" y="409"/>
                    <a:pt x="319" y="507"/>
                  </a:cubicBezTo>
                  <a:cubicBezTo>
                    <a:pt x="342" y="367"/>
                    <a:pt x="362" y="210"/>
                    <a:pt x="266" y="83"/>
                  </a:cubicBezTo>
                  <a:cubicBezTo>
                    <a:pt x="203" y="0"/>
                    <a:pt x="127" y="0"/>
                    <a:pt x="48" y="78"/>
                  </a:cubicBezTo>
                  <a:cubicBezTo>
                    <a:pt x="48" y="78"/>
                    <a:pt x="48" y="78"/>
                    <a:pt x="48" y="78"/>
                  </a:cubicBezTo>
                  <a:cubicBezTo>
                    <a:pt x="48" y="78"/>
                    <a:pt x="48" y="78"/>
                    <a:pt x="48" y="78"/>
                  </a:cubicBezTo>
                  <a:cubicBezTo>
                    <a:pt x="46" y="80"/>
                    <a:pt x="45" y="81"/>
                    <a:pt x="43" y="83"/>
                  </a:cubicBezTo>
                  <a:cubicBezTo>
                    <a:pt x="44" y="83"/>
                    <a:pt x="44" y="83"/>
                    <a:pt x="44" y="83"/>
                  </a:cubicBezTo>
                  <a:lnTo>
                    <a:pt x="28" y="104"/>
                  </a:lnTo>
                  <a:close/>
                </a:path>
              </a:pathLst>
            </a:custGeom>
            <a:solidFill>
              <a:schemeClr val="accent1"/>
            </a:solidFill>
            <a:ln>
              <a:noFill/>
            </a:ln>
          </p:spPr>
          <p:txBody>
            <a:bodyPr anchor="ctr"/>
            <a:lstStyle/>
            <a:p>
              <a:pPr algn="ctr"/>
              <a:endParaRPr sz="2400">
                <a:cs typeface="+mn-ea"/>
                <a:sym typeface="+mn-lt"/>
              </a:endParaRPr>
            </a:p>
          </p:txBody>
        </p:sp>
        <p:sp>
          <p:nvSpPr>
            <p:cNvPr id="23" name="Freeform: Shape 44"/>
            <p:cNvSpPr/>
            <p:nvPr/>
          </p:nvSpPr>
          <p:spPr bwMode="auto">
            <a:xfrm>
              <a:off x="8588795" y="3162256"/>
              <a:ext cx="206525" cy="165438"/>
            </a:xfrm>
            <a:custGeom>
              <a:avLst/>
              <a:gdLst>
                <a:gd name="T0" fmla="*/ 16 w 143"/>
                <a:gd name="T1" fmla="*/ 94 h 115"/>
                <a:gd name="T2" fmla="*/ 93 w 143"/>
                <a:gd name="T3" fmla="*/ 76 h 115"/>
                <a:gd name="T4" fmla="*/ 143 w 143"/>
                <a:gd name="T5" fmla="*/ 10 h 115"/>
                <a:gd name="T6" fmla="*/ 35 w 143"/>
                <a:gd name="T7" fmla="*/ 31 h 115"/>
                <a:gd name="T8" fmla="*/ 11 w 143"/>
                <a:gd name="T9" fmla="*/ 86 h 115"/>
                <a:gd name="T10" fmla="*/ 18 w 143"/>
                <a:gd name="T11" fmla="*/ 91 h 115"/>
                <a:gd name="T12" fmla="*/ 18 w 143"/>
                <a:gd name="T13" fmla="*/ 91 h 115"/>
                <a:gd name="T14" fmla="*/ 16 w 143"/>
                <a:gd name="T15" fmla="*/ 94 h 11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43" h="115">
                  <a:moveTo>
                    <a:pt x="16" y="94"/>
                  </a:moveTo>
                  <a:cubicBezTo>
                    <a:pt x="45" y="115"/>
                    <a:pt x="76" y="111"/>
                    <a:pt x="93" y="76"/>
                  </a:cubicBezTo>
                  <a:cubicBezTo>
                    <a:pt x="106" y="51"/>
                    <a:pt x="118" y="27"/>
                    <a:pt x="143" y="10"/>
                  </a:cubicBezTo>
                  <a:cubicBezTo>
                    <a:pt x="102" y="0"/>
                    <a:pt x="66" y="7"/>
                    <a:pt x="35" y="31"/>
                  </a:cubicBezTo>
                  <a:cubicBezTo>
                    <a:pt x="35" y="31"/>
                    <a:pt x="0" y="51"/>
                    <a:pt x="11" y="86"/>
                  </a:cubicBezTo>
                  <a:cubicBezTo>
                    <a:pt x="18" y="91"/>
                    <a:pt x="18" y="91"/>
                    <a:pt x="18" y="91"/>
                  </a:cubicBezTo>
                  <a:cubicBezTo>
                    <a:pt x="18" y="91"/>
                    <a:pt x="18" y="91"/>
                    <a:pt x="18" y="91"/>
                  </a:cubicBezTo>
                  <a:cubicBezTo>
                    <a:pt x="17" y="92"/>
                    <a:pt x="17" y="93"/>
                    <a:pt x="16" y="94"/>
                  </a:cubicBezTo>
                  <a:close/>
                </a:path>
              </a:pathLst>
            </a:custGeom>
            <a:solidFill>
              <a:schemeClr val="accent1"/>
            </a:solidFill>
            <a:ln>
              <a:noFill/>
            </a:ln>
          </p:spPr>
          <p:txBody>
            <a:bodyPr anchor="ctr"/>
            <a:lstStyle/>
            <a:p>
              <a:pPr algn="ctr"/>
              <a:endParaRPr sz="2400">
                <a:cs typeface="+mn-ea"/>
                <a:sym typeface="+mn-lt"/>
              </a:endParaRPr>
            </a:p>
          </p:txBody>
        </p:sp>
        <p:sp>
          <p:nvSpPr>
            <p:cNvPr id="24" name="Freeform: Shape 45"/>
            <p:cNvSpPr/>
            <p:nvPr/>
          </p:nvSpPr>
          <p:spPr bwMode="auto">
            <a:xfrm>
              <a:off x="8287115" y="2779478"/>
              <a:ext cx="375209" cy="274647"/>
            </a:xfrm>
            <a:custGeom>
              <a:avLst/>
              <a:gdLst>
                <a:gd name="T0" fmla="*/ 45 w 260"/>
                <a:gd name="T1" fmla="*/ 166 h 190"/>
                <a:gd name="T2" fmla="*/ 140 w 260"/>
                <a:gd name="T3" fmla="*/ 143 h 190"/>
                <a:gd name="T4" fmla="*/ 260 w 260"/>
                <a:gd name="T5" fmla="*/ 43 h 190"/>
                <a:gd name="T6" fmla="*/ 53 w 260"/>
                <a:gd name="T7" fmla="*/ 42 h 190"/>
                <a:gd name="T8" fmla="*/ 37 w 260"/>
                <a:gd name="T9" fmla="*/ 158 h 190"/>
                <a:gd name="T10" fmla="*/ 45 w 260"/>
                <a:gd name="T11" fmla="*/ 166 h 190"/>
              </a:gdLst>
              <a:ahLst/>
              <a:cxnLst>
                <a:cxn ang="0">
                  <a:pos x="T0" y="T1"/>
                </a:cxn>
                <a:cxn ang="0">
                  <a:pos x="T2" y="T3"/>
                </a:cxn>
                <a:cxn ang="0">
                  <a:pos x="T4" y="T5"/>
                </a:cxn>
                <a:cxn ang="0">
                  <a:pos x="T6" y="T7"/>
                </a:cxn>
                <a:cxn ang="0">
                  <a:pos x="T8" y="T9"/>
                </a:cxn>
                <a:cxn ang="0">
                  <a:pos x="T10" y="T11"/>
                </a:cxn>
              </a:cxnLst>
              <a:rect l="0" t="0" r="r" b="b"/>
              <a:pathLst>
                <a:path w="260" h="190">
                  <a:moveTo>
                    <a:pt x="45" y="166"/>
                  </a:moveTo>
                  <a:cubicBezTo>
                    <a:pt x="84" y="190"/>
                    <a:pt x="120" y="175"/>
                    <a:pt x="140" y="143"/>
                  </a:cubicBezTo>
                  <a:cubicBezTo>
                    <a:pt x="168" y="96"/>
                    <a:pt x="208" y="63"/>
                    <a:pt x="260" y="43"/>
                  </a:cubicBezTo>
                  <a:cubicBezTo>
                    <a:pt x="194" y="20"/>
                    <a:pt x="119" y="0"/>
                    <a:pt x="53" y="42"/>
                  </a:cubicBezTo>
                  <a:cubicBezTo>
                    <a:pt x="7" y="67"/>
                    <a:pt x="0" y="111"/>
                    <a:pt x="37" y="158"/>
                  </a:cubicBezTo>
                  <a:lnTo>
                    <a:pt x="45" y="166"/>
                  </a:lnTo>
                  <a:close/>
                </a:path>
              </a:pathLst>
            </a:custGeom>
            <a:solidFill>
              <a:schemeClr val="accent1"/>
            </a:solidFill>
            <a:ln>
              <a:noFill/>
            </a:ln>
          </p:spPr>
          <p:txBody>
            <a:bodyPr anchor="ctr"/>
            <a:lstStyle/>
            <a:p>
              <a:pPr algn="ctr"/>
              <a:endParaRPr sz="2400">
                <a:cs typeface="+mn-ea"/>
                <a:sym typeface="+mn-lt"/>
              </a:endParaRPr>
            </a:p>
          </p:txBody>
        </p:sp>
        <p:sp>
          <p:nvSpPr>
            <p:cNvPr id="25" name="Freeform: Shape 46"/>
            <p:cNvSpPr/>
            <p:nvPr/>
          </p:nvSpPr>
          <p:spPr bwMode="auto">
            <a:xfrm>
              <a:off x="7519399" y="2699463"/>
              <a:ext cx="523345" cy="371964"/>
            </a:xfrm>
            <a:custGeom>
              <a:avLst/>
              <a:gdLst>
                <a:gd name="T0" fmla="*/ 355 w 363"/>
                <a:gd name="T1" fmla="*/ 179 h 258"/>
                <a:gd name="T2" fmla="*/ 161 w 363"/>
                <a:gd name="T3" fmla="*/ 186 h 258"/>
                <a:gd name="T4" fmla="*/ 0 w 363"/>
                <a:gd name="T5" fmla="*/ 58 h 258"/>
                <a:gd name="T6" fmla="*/ 274 w 363"/>
                <a:gd name="T7" fmla="*/ 41 h 258"/>
                <a:gd name="T8" fmla="*/ 362 w 363"/>
                <a:gd name="T9" fmla="*/ 163 h 258"/>
                <a:gd name="T10" fmla="*/ 355 w 363"/>
                <a:gd name="T11" fmla="*/ 179 h 258"/>
              </a:gdLst>
              <a:ahLst/>
              <a:cxnLst>
                <a:cxn ang="0">
                  <a:pos x="T0" y="T1"/>
                </a:cxn>
                <a:cxn ang="0">
                  <a:pos x="T2" y="T3"/>
                </a:cxn>
                <a:cxn ang="0">
                  <a:pos x="T4" y="T5"/>
                </a:cxn>
                <a:cxn ang="0">
                  <a:pos x="T6" y="T7"/>
                </a:cxn>
                <a:cxn ang="0">
                  <a:pos x="T8" y="T9"/>
                </a:cxn>
                <a:cxn ang="0">
                  <a:pos x="T10" y="T11"/>
                </a:cxn>
              </a:cxnLst>
              <a:rect l="0" t="0" r="r" b="b"/>
              <a:pathLst>
                <a:path w="363" h="258">
                  <a:moveTo>
                    <a:pt x="355" y="179"/>
                  </a:moveTo>
                  <a:cubicBezTo>
                    <a:pt x="299" y="248"/>
                    <a:pt x="219" y="258"/>
                    <a:pt x="161" y="186"/>
                  </a:cubicBezTo>
                  <a:cubicBezTo>
                    <a:pt x="115" y="131"/>
                    <a:pt x="70" y="80"/>
                    <a:pt x="0" y="58"/>
                  </a:cubicBezTo>
                  <a:cubicBezTo>
                    <a:pt x="92" y="13"/>
                    <a:pt x="185" y="0"/>
                    <a:pt x="274" y="41"/>
                  </a:cubicBezTo>
                  <a:cubicBezTo>
                    <a:pt x="274" y="41"/>
                    <a:pt x="363" y="74"/>
                    <a:pt x="362" y="163"/>
                  </a:cubicBezTo>
                  <a:lnTo>
                    <a:pt x="355" y="179"/>
                  </a:lnTo>
                  <a:close/>
                </a:path>
              </a:pathLst>
            </a:custGeom>
            <a:solidFill>
              <a:schemeClr val="accent1"/>
            </a:solidFill>
            <a:ln>
              <a:noFill/>
            </a:ln>
          </p:spPr>
          <p:txBody>
            <a:bodyPr anchor="ctr"/>
            <a:lstStyle/>
            <a:p>
              <a:pPr algn="ctr"/>
              <a:endParaRPr sz="2400">
                <a:cs typeface="+mn-ea"/>
                <a:sym typeface="+mn-lt"/>
              </a:endParaRPr>
            </a:p>
          </p:txBody>
        </p:sp>
        <p:sp>
          <p:nvSpPr>
            <p:cNvPr id="26" name="Freeform: Shape 47"/>
            <p:cNvSpPr/>
            <p:nvPr/>
          </p:nvSpPr>
          <p:spPr bwMode="auto">
            <a:xfrm>
              <a:off x="6991729" y="3116841"/>
              <a:ext cx="728790" cy="454143"/>
            </a:xfrm>
            <a:custGeom>
              <a:avLst/>
              <a:gdLst>
                <a:gd name="T0" fmla="*/ 506 w 506"/>
                <a:gd name="T1" fmla="*/ 134 h 315"/>
                <a:gd name="T2" fmla="*/ 268 w 506"/>
                <a:gd name="T3" fmla="*/ 261 h 315"/>
                <a:gd name="T4" fmla="*/ 0 w 506"/>
                <a:gd name="T5" fmla="*/ 202 h 315"/>
                <a:gd name="T6" fmla="*/ 327 w 506"/>
                <a:gd name="T7" fmla="*/ 11 h 315"/>
                <a:gd name="T8" fmla="*/ 503 w 506"/>
                <a:gd name="T9" fmla="*/ 110 h 315"/>
                <a:gd name="T10" fmla="*/ 506 w 506"/>
                <a:gd name="T11" fmla="*/ 134 h 315"/>
              </a:gdLst>
              <a:ahLst/>
              <a:cxnLst>
                <a:cxn ang="0">
                  <a:pos x="T0" y="T1"/>
                </a:cxn>
                <a:cxn ang="0">
                  <a:pos x="T2" y="T3"/>
                </a:cxn>
                <a:cxn ang="0">
                  <a:pos x="T4" y="T5"/>
                </a:cxn>
                <a:cxn ang="0">
                  <a:pos x="T6" y="T7"/>
                </a:cxn>
                <a:cxn ang="0">
                  <a:pos x="T8" y="T9"/>
                </a:cxn>
                <a:cxn ang="0">
                  <a:pos x="T10" y="T11"/>
                </a:cxn>
              </a:cxnLst>
              <a:rect l="0" t="0" r="r" b="b"/>
              <a:pathLst>
                <a:path w="506" h="315">
                  <a:moveTo>
                    <a:pt x="506" y="134"/>
                  </a:moveTo>
                  <a:cubicBezTo>
                    <a:pt x="477" y="250"/>
                    <a:pt x="386" y="315"/>
                    <a:pt x="268" y="261"/>
                  </a:cubicBezTo>
                  <a:cubicBezTo>
                    <a:pt x="184" y="222"/>
                    <a:pt x="101" y="189"/>
                    <a:pt x="0" y="202"/>
                  </a:cubicBezTo>
                  <a:cubicBezTo>
                    <a:pt x="88" y="90"/>
                    <a:pt x="196" y="17"/>
                    <a:pt x="327" y="11"/>
                  </a:cubicBezTo>
                  <a:cubicBezTo>
                    <a:pt x="327" y="11"/>
                    <a:pt x="457" y="0"/>
                    <a:pt x="503" y="110"/>
                  </a:cubicBezTo>
                  <a:lnTo>
                    <a:pt x="506" y="134"/>
                  </a:lnTo>
                  <a:close/>
                </a:path>
              </a:pathLst>
            </a:custGeom>
            <a:solidFill>
              <a:schemeClr val="accent1"/>
            </a:solidFill>
            <a:ln>
              <a:noFill/>
            </a:ln>
          </p:spPr>
          <p:txBody>
            <a:bodyPr anchor="ctr"/>
            <a:lstStyle/>
            <a:p>
              <a:pPr algn="ctr"/>
              <a:endParaRPr sz="2400">
                <a:cs typeface="+mn-ea"/>
                <a:sym typeface="+mn-lt"/>
              </a:endParaRPr>
            </a:p>
          </p:txBody>
        </p:sp>
        <p:sp>
          <p:nvSpPr>
            <p:cNvPr id="27" name="Freeform: Shape 48"/>
            <p:cNvSpPr/>
            <p:nvPr/>
          </p:nvSpPr>
          <p:spPr bwMode="auto">
            <a:xfrm>
              <a:off x="7581032" y="3590445"/>
              <a:ext cx="126510" cy="195715"/>
            </a:xfrm>
            <a:custGeom>
              <a:avLst/>
              <a:gdLst>
                <a:gd name="T0" fmla="*/ 50 w 88"/>
                <a:gd name="T1" fmla="*/ 136 h 136"/>
                <a:gd name="T2" fmla="*/ 80 w 88"/>
                <a:gd name="T3" fmla="*/ 87 h 136"/>
                <a:gd name="T4" fmla="*/ 88 w 88"/>
                <a:gd name="T5" fmla="*/ 0 h 136"/>
                <a:gd name="T6" fmla="*/ 7 w 88"/>
                <a:gd name="T7" fmla="*/ 83 h 136"/>
                <a:gd name="T8" fmla="*/ 44 w 88"/>
                <a:gd name="T9" fmla="*/ 133 h 136"/>
                <a:gd name="T10" fmla="*/ 50 w 88"/>
                <a:gd name="T11" fmla="*/ 136 h 136"/>
              </a:gdLst>
              <a:ahLst/>
              <a:cxnLst>
                <a:cxn ang="0">
                  <a:pos x="T0" y="T1"/>
                </a:cxn>
                <a:cxn ang="0">
                  <a:pos x="T2" y="T3"/>
                </a:cxn>
                <a:cxn ang="0">
                  <a:pos x="T4" y="T5"/>
                </a:cxn>
                <a:cxn ang="0">
                  <a:pos x="T6" y="T7"/>
                </a:cxn>
                <a:cxn ang="0">
                  <a:pos x="T8" y="T9"/>
                </a:cxn>
                <a:cxn ang="0">
                  <a:pos x="T10" y="T11"/>
                </a:cxn>
              </a:cxnLst>
              <a:rect l="0" t="0" r="r" b="b"/>
              <a:pathLst>
                <a:path w="88" h="136">
                  <a:moveTo>
                    <a:pt x="50" y="136"/>
                  </a:moveTo>
                  <a:cubicBezTo>
                    <a:pt x="73" y="127"/>
                    <a:pt x="83" y="108"/>
                    <a:pt x="80" y="87"/>
                  </a:cubicBezTo>
                  <a:cubicBezTo>
                    <a:pt x="71" y="57"/>
                    <a:pt x="76" y="27"/>
                    <a:pt x="88" y="0"/>
                  </a:cubicBezTo>
                  <a:cubicBezTo>
                    <a:pt x="55" y="17"/>
                    <a:pt x="19" y="39"/>
                    <a:pt x="7" y="83"/>
                  </a:cubicBezTo>
                  <a:cubicBezTo>
                    <a:pt x="0" y="110"/>
                    <a:pt x="11" y="129"/>
                    <a:pt x="44" y="133"/>
                  </a:cubicBezTo>
                  <a:lnTo>
                    <a:pt x="50" y="136"/>
                  </a:lnTo>
                  <a:close/>
                </a:path>
              </a:pathLst>
            </a:custGeom>
            <a:solidFill>
              <a:schemeClr val="accent1"/>
            </a:solidFill>
            <a:ln>
              <a:noFill/>
            </a:ln>
          </p:spPr>
          <p:txBody>
            <a:bodyPr anchor="ctr"/>
            <a:lstStyle/>
            <a:p>
              <a:pPr algn="ctr"/>
              <a:endParaRPr sz="2400">
                <a:cs typeface="+mn-ea"/>
                <a:sym typeface="+mn-lt"/>
              </a:endParaRPr>
            </a:p>
          </p:txBody>
        </p:sp>
        <p:sp>
          <p:nvSpPr>
            <p:cNvPr id="28" name="Freeform: Shape 49"/>
            <p:cNvSpPr/>
            <p:nvPr/>
          </p:nvSpPr>
          <p:spPr bwMode="auto">
            <a:xfrm>
              <a:off x="7348555" y="4265170"/>
              <a:ext cx="447655" cy="722302"/>
            </a:xfrm>
            <a:custGeom>
              <a:avLst/>
              <a:gdLst>
                <a:gd name="T0" fmla="*/ 234 w 310"/>
                <a:gd name="T1" fmla="*/ 23 h 501"/>
                <a:gd name="T2" fmla="*/ 232 w 310"/>
                <a:gd name="T3" fmla="*/ 284 h 501"/>
                <a:gd name="T4" fmla="*/ 86 w 310"/>
                <a:gd name="T5" fmla="*/ 501 h 501"/>
                <a:gd name="T6" fmla="*/ 77 w 310"/>
                <a:gd name="T7" fmla="*/ 78 h 501"/>
                <a:gd name="T8" fmla="*/ 215 w 310"/>
                <a:gd name="T9" fmla="*/ 13 h 501"/>
                <a:gd name="T10" fmla="*/ 234 w 310"/>
                <a:gd name="T11" fmla="*/ 23 h 501"/>
              </a:gdLst>
              <a:ahLst/>
              <a:cxnLst>
                <a:cxn ang="0">
                  <a:pos x="T0" y="T1"/>
                </a:cxn>
                <a:cxn ang="0">
                  <a:pos x="T2" y="T3"/>
                </a:cxn>
                <a:cxn ang="0">
                  <a:pos x="T4" y="T5"/>
                </a:cxn>
                <a:cxn ang="0">
                  <a:pos x="T6" y="T7"/>
                </a:cxn>
                <a:cxn ang="0">
                  <a:pos x="T8" y="T9"/>
                </a:cxn>
                <a:cxn ang="0">
                  <a:pos x="T10" y="T11"/>
                </a:cxn>
              </a:cxnLst>
              <a:rect l="0" t="0" r="r" b="b"/>
              <a:pathLst>
                <a:path w="310" h="501">
                  <a:moveTo>
                    <a:pt x="234" y="23"/>
                  </a:moveTo>
                  <a:cubicBezTo>
                    <a:pt x="295" y="110"/>
                    <a:pt x="310" y="210"/>
                    <a:pt x="232" y="284"/>
                  </a:cubicBezTo>
                  <a:cubicBezTo>
                    <a:pt x="156" y="359"/>
                    <a:pt x="102" y="417"/>
                    <a:pt x="86" y="501"/>
                  </a:cubicBezTo>
                  <a:cubicBezTo>
                    <a:pt x="26" y="354"/>
                    <a:pt x="0" y="206"/>
                    <a:pt x="77" y="78"/>
                  </a:cubicBezTo>
                  <a:cubicBezTo>
                    <a:pt x="117" y="12"/>
                    <a:pt x="166" y="0"/>
                    <a:pt x="215" y="13"/>
                  </a:cubicBezTo>
                  <a:lnTo>
                    <a:pt x="234" y="23"/>
                  </a:lnTo>
                  <a:close/>
                </a:path>
              </a:pathLst>
            </a:custGeom>
            <a:solidFill>
              <a:schemeClr val="accent1"/>
            </a:solidFill>
            <a:ln>
              <a:noFill/>
            </a:ln>
          </p:spPr>
          <p:txBody>
            <a:bodyPr anchor="ctr"/>
            <a:lstStyle/>
            <a:p>
              <a:pPr algn="ctr"/>
              <a:endParaRPr sz="2400">
                <a:cs typeface="+mn-ea"/>
                <a:sym typeface="+mn-lt"/>
              </a:endParaRPr>
            </a:p>
          </p:txBody>
        </p:sp>
        <p:sp>
          <p:nvSpPr>
            <p:cNvPr id="29" name="Freeform: Shape 22"/>
            <p:cNvSpPr/>
            <p:nvPr/>
          </p:nvSpPr>
          <p:spPr bwMode="auto">
            <a:xfrm>
              <a:off x="7752344" y="5318119"/>
              <a:ext cx="1112224" cy="214922"/>
            </a:xfrm>
            <a:custGeom>
              <a:avLst/>
              <a:gdLst>
                <a:gd name="T0" fmla="*/ 11 w 87"/>
                <a:gd name="T1" fmla="*/ 5 h 17"/>
                <a:gd name="T2" fmla="*/ 12 w 87"/>
                <a:gd name="T3" fmla="*/ 5 h 17"/>
                <a:gd name="T4" fmla="*/ 20 w 87"/>
                <a:gd name="T5" fmla="*/ 6 h 17"/>
                <a:gd name="T6" fmla="*/ 24 w 87"/>
                <a:gd name="T7" fmla="*/ 4 h 17"/>
                <a:gd name="T8" fmla="*/ 27 w 87"/>
                <a:gd name="T9" fmla="*/ 5 h 17"/>
                <a:gd name="T10" fmla="*/ 29 w 87"/>
                <a:gd name="T11" fmla="*/ 6 h 17"/>
                <a:gd name="T12" fmla="*/ 34 w 87"/>
                <a:gd name="T13" fmla="*/ 2 h 17"/>
                <a:gd name="T14" fmla="*/ 37 w 87"/>
                <a:gd name="T15" fmla="*/ 3 h 17"/>
                <a:gd name="T16" fmla="*/ 40 w 87"/>
                <a:gd name="T17" fmla="*/ 3 h 17"/>
                <a:gd name="T18" fmla="*/ 42 w 87"/>
                <a:gd name="T19" fmla="*/ 1 h 17"/>
                <a:gd name="T20" fmla="*/ 47 w 87"/>
                <a:gd name="T21" fmla="*/ 2 h 17"/>
                <a:gd name="T22" fmla="*/ 50 w 87"/>
                <a:gd name="T23" fmla="*/ 1 h 17"/>
                <a:gd name="T24" fmla="*/ 53 w 87"/>
                <a:gd name="T25" fmla="*/ 1 h 17"/>
                <a:gd name="T26" fmla="*/ 59 w 87"/>
                <a:gd name="T27" fmla="*/ 5 h 17"/>
                <a:gd name="T28" fmla="*/ 64 w 87"/>
                <a:gd name="T29" fmla="*/ 2 h 17"/>
                <a:gd name="T30" fmla="*/ 69 w 87"/>
                <a:gd name="T31" fmla="*/ 5 h 17"/>
                <a:gd name="T32" fmla="*/ 75 w 87"/>
                <a:gd name="T33" fmla="*/ 5 h 17"/>
                <a:gd name="T34" fmla="*/ 81 w 87"/>
                <a:gd name="T35" fmla="*/ 8 h 17"/>
                <a:gd name="T36" fmla="*/ 84 w 87"/>
                <a:gd name="T37" fmla="*/ 9 h 17"/>
                <a:gd name="T38" fmla="*/ 84 w 87"/>
                <a:gd name="T39" fmla="*/ 16 h 17"/>
                <a:gd name="T40" fmla="*/ 76 w 87"/>
                <a:gd name="T41" fmla="*/ 17 h 17"/>
                <a:gd name="T42" fmla="*/ 54 w 87"/>
                <a:gd name="T43" fmla="*/ 17 h 17"/>
                <a:gd name="T44" fmla="*/ 31 w 87"/>
                <a:gd name="T45" fmla="*/ 15 h 17"/>
                <a:gd name="T46" fmla="*/ 15 w 87"/>
                <a:gd name="T47" fmla="*/ 14 h 17"/>
                <a:gd name="T48" fmla="*/ 13 w 87"/>
                <a:gd name="T49" fmla="*/ 14 h 17"/>
                <a:gd name="T50" fmla="*/ 4 w 87"/>
                <a:gd name="T51" fmla="*/ 8 h 17"/>
                <a:gd name="T52" fmla="*/ 11 w 87"/>
                <a:gd name="T53" fmla="*/ 5 h 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87" h="17">
                  <a:moveTo>
                    <a:pt x="11" y="5"/>
                  </a:moveTo>
                  <a:cubicBezTo>
                    <a:pt x="12" y="5"/>
                    <a:pt x="12" y="5"/>
                    <a:pt x="12" y="5"/>
                  </a:cubicBezTo>
                  <a:cubicBezTo>
                    <a:pt x="16" y="3"/>
                    <a:pt x="17" y="3"/>
                    <a:pt x="20" y="6"/>
                  </a:cubicBezTo>
                  <a:cubicBezTo>
                    <a:pt x="20" y="7"/>
                    <a:pt x="23" y="4"/>
                    <a:pt x="24" y="4"/>
                  </a:cubicBezTo>
                  <a:cubicBezTo>
                    <a:pt x="25" y="4"/>
                    <a:pt x="26" y="5"/>
                    <a:pt x="27" y="5"/>
                  </a:cubicBezTo>
                  <a:cubicBezTo>
                    <a:pt x="28" y="5"/>
                    <a:pt x="28" y="6"/>
                    <a:pt x="29" y="6"/>
                  </a:cubicBezTo>
                  <a:cubicBezTo>
                    <a:pt x="32" y="6"/>
                    <a:pt x="32" y="3"/>
                    <a:pt x="34" y="2"/>
                  </a:cubicBezTo>
                  <a:cubicBezTo>
                    <a:pt x="35" y="2"/>
                    <a:pt x="36" y="2"/>
                    <a:pt x="37" y="3"/>
                  </a:cubicBezTo>
                  <a:cubicBezTo>
                    <a:pt x="38" y="3"/>
                    <a:pt x="39" y="4"/>
                    <a:pt x="40" y="3"/>
                  </a:cubicBezTo>
                  <a:cubicBezTo>
                    <a:pt x="41" y="3"/>
                    <a:pt x="41" y="1"/>
                    <a:pt x="42" y="1"/>
                  </a:cubicBezTo>
                  <a:cubicBezTo>
                    <a:pt x="44" y="0"/>
                    <a:pt x="45" y="2"/>
                    <a:pt x="47" y="2"/>
                  </a:cubicBezTo>
                  <a:cubicBezTo>
                    <a:pt x="48" y="2"/>
                    <a:pt x="49" y="2"/>
                    <a:pt x="50" y="1"/>
                  </a:cubicBezTo>
                  <a:cubicBezTo>
                    <a:pt x="51" y="1"/>
                    <a:pt x="52" y="0"/>
                    <a:pt x="53" y="1"/>
                  </a:cubicBezTo>
                  <a:cubicBezTo>
                    <a:pt x="56" y="1"/>
                    <a:pt x="57" y="3"/>
                    <a:pt x="59" y="5"/>
                  </a:cubicBezTo>
                  <a:cubicBezTo>
                    <a:pt x="59" y="2"/>
                    <a:pt x="62" y="2"/>
                    <a:pt x="64" y="2"/>
                  </a:cubicBezTo>
                  <a:cubicBezTo>
                    <a:pt x="67" y="1"/>
                    <a:pt x="68" y="3"/>
                    <a:pt x="69" y="5"/>
                  </a:cubicBezTo>
                  <a:cubicBezTo>
                    <a:pt x="69" y="4"/>
                    <a:pt x="74" y="4"/>
                    <a:pt x="75" y="5"/>
                  </a:cubicBezTo>
                  <a:cubicBezTo>
                    <a:pt x="77" y="5"/>
                    <a:pt x="79" y="7"/>
                    <a:pt x="81" y="8"/>
                  </a:cubicBezTo>
                  <a:cubicBezTo>
                    <a:pt x="82" y="8"/>
                    <a:pt x="83" y="8"/>
                    <a:pt x="84" y="9"/>
                  </a:cubicBezTo>
                  <a:cubicBezTo>
                    <a:pt x="86" y="11"/>
                    <a:pt x="87" y="15"/>
                    <a:pt x="84" y="16"/>
                  </a:cubicBezTo>
                  <a:cubicBezTo>
                    <a:pt x="81" y="17"/>
                    <a:pt x="78" y="17"/>
                    <a:pt x="76" y="17"/>
                  </a:cubicBezTo>
                  <a:cubicBezTo>
                    <a:pt x="68" y="17"/>
                    <a:pt x="61" y="17"/>
                    <a:pt x="54" y="17"/>
                  </a:cubicBezTo>
                  <a:cubicBezTo>
                    <a:pt x="46" y="16"/>
                    <a:pt x="39" y="15"/>
                    <a:pt x="31" y="15"/>
                  </a:cubicBezTo>
                  <a:cubicBezTo>
                    <a:pt x="26" y="15"/>
                    <a:pt x="21" y="14"/>
                    <a:pt x="15" y="14"/>
                  </a:cubicBezTo>
                  <a:cubicBezTo>
                    <a:pt x="15" y="14"/>
                    <a:pt x="14" y="14"/>
                    <a:pt x="13" y="14"/>
                  </a:cubicBezTo>
                  <a:cubicBezTo>
                    <a:pt x="9" y="14"/>
                    <a:pt x="0" y="14"/>
                    <a:pt x="4" y="8"/>
                  </a:cubicBezTo>
                  <a:cubicBezTo>
                    <a:pt x="6" y="5"/>
                    <a:pt x="9" y="6"/>
                    <a:pt x="11" y="5"/>
                  </a:cubicBezTo>
                </a:path>
              </a:pathLst>
            </a:custGeom>
            <a:solidFill>
              <a:schemeClr val="bg1">
                <a:lumMod val="50000"/>
              </a:schemeClr>
            </a:solidFill>
            <a:ln>
              <a:noFill/>
            </a:ln>
          </p:spPr>
          <p:txBody>
            <a:bodyPr anchor="ctr"/>
            <a:lstStyle/>
            <a:p>
              <a:pPr algn="ctr"/>
              <a:endParaRPr sz="2400">
                <a:cs typeface="+mn-ea"/>
                <a:sym typeface="+mn-lt"/>
              </a:endParaRPr>
            </a:p>
          </p:txBody>
        </p:sp>
        <p:sp>
          <p:nvSpPr>
            <p:cNvPr id="30" name="Freeform: Shape 23"/>
            <p:cNvSpPr/>
            <p:nvPr/>
          </p:nvSpPr>
          <p:spPr bwMode="auto">
            <a:xfrm>
              <a:off x="7526676" y="5613636"/>
              <a:ext cx="1552813" cy="1004810"/>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close/>
                </a:path>
              </a:pathLst>
            </a:custGeom>
            <a:solidFill>
              <a:schemeClr val="bg1">
                <a:lumMod val="85000"/>
              </a:schemeClr>
            </a:solidFill>
            <a:ln>
              <a:noFill/>
            </a:ln>
          </p:spPr>
          <p:txBody>
            <a:bodyPr anchor="ctr"/>
            <a:lstStyle/>
            <a:p>
              <a:pPr algn="ctr"/>
              <a:endParaRPr sz="2400">
                <a:cs typeface="+mn-ea"/>
                <a:sym typeface="+mn-lt"/>
              </a:endParaRPr>
            </a:p>
          </p:txBody>
        </p:sp>
        <p:sp>
          <p:nvSpPr>
            <p:cNvPr id="31" name="Freeform: Shape 24"/>
            <p:cNvSpPr/>
            <p:nvPr/>
          </p:nvSpPr>
          <p:spPr bwMode="auto">
            <a:xfrm>
              <a:off x="7526676" y="5383158"/>
              <a:ext cx="1552813" cy="1257295"/>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2" name="Freeform: Shape 25"/>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close/>
                  <a:moveTo>
                    <a:pt x="0" y="0"/>
                  </a:moveTo>
                  <a:lnTo>
                    <a:pt x="0" y="0"/>
                  </a:lnTo>
                  <a:lnTo>
                    <a:pt x="0" y="57"/>
                  </a:lnTo>
                  <a:lnTo>
                    <a:pt x="16" y="57"/>
                  </a:lnTo>
                  <a:lnTo>
                    <a:pt x="16" y="54"/>
                  </a:lnTo>
                  <a:lnTo>
                    <a:pt x="0" y="54"/>
                  </a:lnTo>
                  <a:lnTo>
                    <a:pt x="0" y="0"/>
                  </a:lnTo>
                  <a:close/>
                </a:path>
              </a:pathLst>
            </a:custGeom>
            <a:solidFill>
              <a:srgbClr val="191218"/>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3" name="Freeform: Shape 26"/>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moveTo>
                    <a:pt x="0" y="0"/>
                  </a:moveTo>
                  <a:lnTo>
                    <a:pt x="0" y="0"/>
                  </a:lnTo>
                  <a:lnTo>
                    <a:pt x="0" y="57"/>
                  </a:lnTo>
                  <a:lnTo>
                    <a:pt x="16" y="57"/>
                  </a:lnTo>
                  <a:lnTo>
                    <a:pt x="16" y="54"/>
                  </a:lnTo>
                  <a:lnTo>
                    <a:pt x="0" y="54"/>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4" name="Freeform: Shape 27"/>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close/>
                  <a:moveTo>
                    <a:pt x="280" y="0"/>
                  </a:moveTo>
                  <a:lnTo>
                    <a:pt x="140" y="0"/>
                  </a:lnTo>
                  <a:lnTo>
                    <a:pt x="140" y="3"/>
                  </a:lnTo>
                  <a:lnTo>
                    <a:pt x="280" y="3"/>
                  </a:lnTo>
                  <a:lnTo>
                    <a:pt x="280" y="0"/>
                  </a:lnTo>
                  <a:close/>
                </a:path>
              </a:pathLst>
            </a:custGeom>
            <a:solidFill>
              <a:schemeClr val="bg1">
                <a:lumMod val="50000"/>
              </a:schemeClr>
            </a:solidFill>
            <a:ln>
              <a:noFill/>
            </a:ln>
          </p:spPr>
          <p:txBody>
            <a:bodyPr anchor="ctr"/>
            <a:lstStyle/>
            <a:p>
              <a:pPr algn="ctr"/>
              <a:endParaRPr sz="2400">
                <a:cs typeface="+mn-ea"/>
                <a:sym typeface="+mn-lt"/>
              </a:endParaRPr>
            </a:p>
          </p:txBody>
        </p:sp>
        <p:sp>
          <p:nvSpPr>
            <p:cNvPr id="35" name="Freeform: Shape 28"/>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moveTo>
                    <a:pt x="280" y="0"/>
                  </a:moveTo>
                  <a:lnTo>
                    <a:pt x="140" y="0"/>
                  </a:lnTo>
                  <a:lnTo>
                    <a:pt x="140" y="3"/>
                  </a:lnTo>
                  <a:lnTo>
                    <a:pt x="280" y="3"/>
                  </a:lnTo>
                  <a:lnTo>
                    <a:pt x="280" y="0"/>
                  </a:lnTo>
                </a:path>
              </a:pathLst>
            </a:custGeom>
            <a:solidFill>
              <a:schemeClr val="bg1">
                <a:lumMod val="50000"/>
              </a:schemeClr>
            </a:solidFill>
            <a:ln>
              <a:noFill/>
            </a:ln>
          </p:spPr>
          <p:txBody>
            <a:bodyPr anchor="ctr"/>
            <a:lstStyle/>
            <a:p>
              <a:pPr algn="ctr"/>
              <a:endParaRPr sz="2400">
                <a:cs typeface="+mn-ea"/>
                <a:sym typeface="+mn-lt"/>
              </a:endParaRPr>
            </a:p>
          </p:txBody>
        </p:sp>
        <p:sp>
          <p:nvSpPr>
            <p:cNvPr id="36" name="Rectangle 29"/>
            <p:cNvSpPr/>
            <p:nvPr/>
          </p:nvSpPr>
          <p:spPr bwMode="auto">
            <a:xfrm>
              <a:off x="7462199" y="5436326"/>
              <a:ext cx="1681767" cy="300891"/>
            </a:xfrm>
            <a:prstGeom prst="rect">
              <a:avLst/>
            </a:prstGeom>
            <a:solidFill>
              <a:schemeClr val="bg1">
                <a:lumMod val="85000"/>
              </a:schemeClr>
            </a:solidFill>
            <a:ln>
              <a:noFill/>
            </a:ln>
          </p:spPr>
          <p:txBody>
            <a:bodyPr anchor="ctr"/>
            <a:lstStyle/>
            <a:p>
              <a:pPr algn="ctr"/>
              <a:endParaRPr sz="2400">
                <a:cs typeface="+mn-ea"/>
                <a:sym typeface="+mn-lt"/>
              </a:endParaRPr>
            </a:p>
          </p:txBody>
        </p:sp>
        <p:sp>
          <p:nvSpPr>
            <p:cNvPr id="37" name="Rectangle 30"/>
            <p:cNvSpPr/>
            <p:nvPr/>
          </p:nvSpPr>
          <p:spPr bwMode="auto">
            <a:xfrm>
              <a:off x="7462199" y="5436326"/>
              <a:ext cx="1681767" cy="3008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endParaRPr sz="2400">
                <a:cs typeface="+mn-ea"/>
                <a:sym typeface="+mn-lt"/>
              </a:endParaRPr>
            </a:p>
          </p:txBody>
        </p:sp>
        <p:sp>
          <p:nvSpPr>
            <p:cNvPr id="38" name="Freeform: Shape 31"/>
            <p:cNvSpPr/>
            <p:nvPr/>
          </p:nvSpPr>
          <p:spPr bwMode="auto">
            <a:xfrm>
              <a:off x="7548168" y="5753335"/>
              <a:ext cx="752227" cy="865111"/>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9" name="Freeform: Shape 32"/>
            <p:cNvSpPr/>
            <p:nvPr/>
          </p:nvSpPr>
          <p:spPr bwMode="auto">
            <a:xfrm>
              <a:off x="7548168" y="5522858"/>
              <a:ext cx="752227" cy="1117595"/>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40" name="Rectangle 33"/>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41" name="Rectangle 34"/>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42" name="Freeform: Shape 35"/>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43" name="Freeform: Shape 36"/>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grpSp>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500" fill="hold"/>
                                        <p:tgtEl>
                                          <p:spTgt spid="3"/>
                                        </p:tgtEl>
                                        <p:attrNameLst>
                                          <p:attrName>ppt_w</p:attrName>
                                        </p:attrNameLst>
                                      </p:cBhvr>
                                      <p:tavLst>
                                        <p:tav tm="0">
                                          <p:val>
                                            <p:fltVal val="0"/>
                                          </p:val>
                                        </p:tav>
                                        <p:tav tm="100000">
                                          <p:val>
                                            <p:strVal val="#ppt_w"/>
                                          </p:val>
                                        </p:tav>
                                      </p:tavLst>
                                    </p:anim>
                                    <p:anim calcmode="lin" valueType="num">
                                      <p:cBhvr>
                                        <p:cTn id="8" dur="500" fill="hold"/>
                                        <p:tgtEl>
                                          <p:spTgt spid="3"/>
                                        </p:tgtEl>
                                        <p:attrNameLst>
                                          <p:attrName>ppt_h</p:attrName>
                                        </p:attrNameLst>
                                      </p:cBhvr>
                                      <p:tavLst>
                                        <p:tav tm="0">
                                          <p:val>
                                            <p:fltVal val="0"/>
                                          </p:val>
                                        </p:tav>
                                        <p:tav tm="100000">
                                          <p:val>
                                            <p:strVal val="#ppt_h"/>
                                          </p:val>
                                        </p:tav>
                                      </p:tavLst>
                                    </p:anim>
                                    <p:animEffect transition="in" filter="fade">
                                      <p:cBhvr>
                                        <p:cTn id="9" dur="500"/>
                                        <p:tgtEl>
                                          <p:spTgt spid="3"/>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4"/>
                                        </p:tgtEl>
                                        <p:attrNameLst>
                                          <p:attrName>style.visibility</p:attrName>
                                        </p:attrNameLst>
                                      </p:cBhvr>
                                      <p:to>
                                        <p:strVal val="visible"/>
                                      </p:to>
                                    </p:set>
                                    <p:anim calcmode="lin" valueType="num">
                                      <p:cBhvr>
                                        <p:cTn id="12" dur="500" fill="hold"/>
                                        <p:tgtEl>
                                          <p:spTgt spid="4"/>
                                        </p:tgtEl>
                                        <p:attrNameLst>
                                          <p:attrName>ppt_w</p:attrName>
                                        </p:attrNameLst>
                                      </p:cBhvr>
                                      <p:tavLst>
                                        <p:tav tm="0">
                                          <p:val>
                                            <p:fltVal val="0"/>
                                          </p:val>
                                        </p:tav>
                                        <p:tav tm="100000">
                                          <p:val>
                                            <p:strVal val="#ppt_w"/>
                                          </p:val>
                                        </p:tav>
                                      </p:tavLst>
                                    </p:anim>
                                    <p:anim calcmode="lin" valueType="num">
                                      <p:cBhvr>
                                        <p:cTn id="13" dur="500" fill="hold"/>
                                        <p:tgtEl>
                                          <p:spTgt spid="4"/>
                                        </p:tgtEl>
                                        <p:attrNameLst>
                                          <p:attrName>ppt_h</p:attrName>
                                        </p:attrNameLst>
                                      </p:cBhvr>
                                      <p:tavLst>
                                        <p:tav tm="0">
                                          <p:val>
                                            <p:fltVal val="0"/>
                                          </p:val>
                                        </p:tav>
                                        <p:tav tm="100000">
                                          <p:val>
                                            <p:strVal val="#ppt_h"/>
                                          </p:val>
                                        </p:tav>
                                      </p:tavLst>
                                    </p:anim>
                                    <p:animEffect transition="in" filter="fade">
                                      <p:cBhvr>
                                        <p:cTn id="14" dur="500"/>
                                        <p:tgtEl>
                                          <p:spTgt spid="4"/>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10"/>
                                        </p:tgtEl>
                                        <p:attrNameLst>
                                          <p:attrName>style.visibility</p:attrName>
                                        </p:attrNameLst>
                                      </p:cBhvr>
                                      <p:to>
                                        <p:strVal val="visible"/>
                                      </p:to>
                                    </p:set>
                                    <p:animEffect transition="in" filter="barn(inVertical)">
                                      <p:cBhvr>
                                        <p:cTn id="19" dur="500"/>
                                        <p:tgtEl>
                                          <p:spTgt spid="10"/>
                                        </p:tgtEl>
                                      </p:cBhvr>
                                    </p:animEffect>
                                  </p:childTnLst>
                                </p:cTn>
                              </p:par>
                              <p:par>
                                <p:cTn id="20" presetID="16" presetClass="entr" presetSubtype="21" fill="hold" nodeType="withEffect">
                                  <p:stCondLst>
                                    <p:cond delay="0"/>
                                  </p:stCondLst>
                                  <p:childTnLst>
                                    <p:set>
                                      <p:cBhvr>
                                        <p:cTn id="21" dur="1" fill="hold">
                                          <p:stCondLst>
                                            <p:cond delay="0"/>
                                          </p:stCondLst>
                                        </p:cTn>
                                        <p:tgtEl>
                                          <p:spTgt spid="14"/>
                                        </p:tgtEl>
                                        <p:attrNameLst>
                                          <p:attrName>style.visibility</p:attrName>
                                        </p:attrNameLst>
                                      </p:cBhvr>
                                      <p:to>
                                        <p:strVal val="visible"/>
                                      </p:to>
                                    </p:set>
                                    <p:animEffect transition="in" filter="barn(inVertical)">
                                      <p:cBhvr>
                                        <p:cTn id="22" dur="500"/>
                                        <p:tgtEl>
                                          <p:spTgt spid="14"/>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15"/>
                                        </p:tgtEl>
                                        <p:attrNameLst>
                                          <p:attrName>style.visibility</p:attrName>
                                        </p:attrNameLst>
                                      </p:cBhvr>
                                      <p:to>
                                        <p:strVal val="visible"/>
                                      </p:to>
                                    </p:set>
                                    <p:animEffect transition="in" filter="barn(inVertical)">
                                      <p:cBhvr>
                                        <p:cTn id="27" dur="500"/>
                                        <p:tgtEl>
                                          <p:spTgt spid="15"/>
                                        </p:tgtEl>
                                      </p:cBhvr>
                                    </p:animEffect>
                                  </p:childTnLst>
                                </p:cTn>
                              </p:par>
                              <p:par>
                                <p:cTn id="28" presetID="16" presetClass="entr" presetSubtype="21" fill="hold" nodeType="withEffect">
                                  <p:stCondLst>
                                    <p:cond delay="0"/>
                                  </p:stCondLst>
                                  <p:childTnLst>
                                    <p:set>
                                      <p:cBhvr>
                                        <p:cTn id="29" dur="1" fill="hold">
                                          <p:stCondLst>
                                            <p:cond delay="0"/>
                                          </p:stCondLst>
                                        </p:cTn>
                                        <p:tgtEl>
                                          <p:spTgt spid="2050"/>
                                        </p:tgtEl>
                                        <p:attrNameLst>
                                          <p:attrName>style.visibility</p:attrName>
                                        </p:attrNameLst>
                                      </p:cBhvr>
                                      <p:to>
                                        <p:strVal val="visible"/>
                                      </p:to>
                                    </p:set>
                                    <p:animEffect transition="in" filter="barn(inVertical)">
                                      <p:cBhvr>
                                        <p:cTn id="30" dur="500"/>
                                        <p:tgtEl>
                                          <p:spTgt spid="2050"/>
                                        </p:tgtEl>
                                      </p:cBhvr>
                                    </p:animEffect>
                                  </p:childTnLst>
                                </p:cTn>
                              </p:par>
                            </p:childTnLst>
                          </p:cTn>
                        </p:par>
                      </p:childTnLst>
                    </p:cTn>
                  </p:par>
                  <p:par>
                    <p:cTn id="31" fill="hold">
                      <p:stCondLst>
                        <p:cond delay="indefinite"/>
                      </p:stCondLst>
                      <p:childTnLst>
                        <p:par>
                          <p:cTn id="32" fill="hold">
                            <p:stCondLst>
                              <p:cond delay="0"/>
                            </p:stCondLst>
                            <p:childTnLst>
                              <p:par>
                                <p:cTn id="33" presetID="16" presetClass="entr" presetSubtype="21" fill="hold" grpId="0" nodeType="clickEffect">
                                  <p:stCondLst>
                                    <p:cond delay="0"/>
                                  </p:stCondLst>
                                  <p:childTnLst>
                                    <p:set>
                                      <p:cBhvr>
                                        <p:cTn id="34" dur="1" fill="hold">
                                          <p:stCondLst>
                                            <p:cond delay="0"/>
                                          </p:stCondLst>
                                        </p:cTn>
                                        <p:tgtEl>
                                          <p:spTgt spid="16"/>
                                        </p:tgtEl>
                                        <p:attrNameLst>
                                          <p:attrName>style.visibility</p:attrName>
                                        </p:attrNameLst>
                                      </p:cBhvr>
                                      <p:to>
                                        <p:strVal val="visible"/>
                                      </p:to>
                                    </p:set>
                                    <p:animEffect transition="in" filter="barn(inVertical)">
                                      <p:cBhvr>
                                        <p:cTn id="35" dur="500"/>
                                        <p:tgtEl>
                                          <p:spTgt spid="16"/>
                                        </p:tgtEl>
                                      </p:cBhvr>
                                    </p:animEffect>
                                  </p:childTnLst>
                                </p:cTn>
                              </p:par>
                              <p:par>
                                <p:cTn id="36" presetID="16" presetClass="entr" presetSubtype="21" fill="hold" nodeType="withEffect">
                                  <p:stCondLst>
                                    <p:cond delay="0"/>
                                  </p:stCondLst>
                                  <p:childTnLst>
                                    <p:set>
                                      <p:cBhvr>
                                        <p:cTn id="37" dur="1" fill="hold">
                                          <p:stCondLst>
                                            <p:cond delay="0"/>
                                          </p:stCondLst>
                                        </p:cTn>
                                        <p:tgtEl>
                                          <p:spTgt spid="17"/>
                                        </p:tgtEl>
                                        <p:attrNameLst>
                                          <p:attrName>style.visibility</p:attrName>
                                        </p:attrNameLst>
                                      </p:cBhvr>
                                      <p:to>
                                        <p:strVal val="visible"/>
                                      </p:to>
                                    </p:set>
                                    <p:animEffect transition="in" filter="barn(inVertical)">
                                      <p:cBhvr>
                                        <p:cTn id="38" dur="500"/>
                                        <p:tgtEl>
                                          <p:spTgt spid="17"/>
                                        </p:tgtEl>
                                      </p:cBhvr>
                                    </p:animEffect>
                                  </p:childTnLst>
                                </p:cTn>
                              </p:par>
                            </p:childTnLst>
                          </p:cTn>
                        </p:par>
                        <p:par>
                          <p:cTn id="39" fill="hold">
                            <p:stCondLst>
                              <p:cond delay="500"/>
                            </p:stCondLst>
                            <p:childTnLst>
                              <p:par>
                                <p:cTn id="40" presetID="42" presetClass="entr" presetSubtype="0" fill="hold" nodeType="afterEffect">
                                  <p:stCondLst>
                                    <p:cond delay="0"/>
                                  </p:stCondLst>
                                  <p:childTnLst>
                                    <p:set>
                                      <p:cBhvr>
                                        <p:cTn id="41" dur="1" fill="hold">
                                          <p:stCondLst>
                                            <p:cond delay="0"/>
                                          </p:stCondLst>
                                        </p:cTn>
                                        <p:tgtEl>
                                          <p:spTgt spid="11"/>
                                        </p:tgtEl>
                                        <p:attrNameLst>
                                          <p:attrName>style.visibility</p:attrName>
                                        </p:attrNameLst>
                                      </p:cBhvr>
                                      <p:to>
                                        <p:strVal val="visible"/>
                                      </p:to>
                                    </p:set>
                                    <p:animEffect transition="in" filter="fade">
                                      <p:cBhvr>
                                        <p:cTn id="42" dur="1000"/>
                                        <p:tgtEl>
                                          <p:spTgt spid="11"/>
                                        </p:tgtEl>
                                      </p:cBhvr>
                                    </p:animEffect>
                                    <p:anim calcmode="lin" valueType="num">
                                      <p:cBhvr>
                                        <p:cTn id="43" dur="1000" fill="hold"/>
                                        <p:tgtEl>
                                          <p:spTgt spid="11"/>
                                        </p:tgtEl>
                                        <p:attrNameLst>
                                          <p:attrName>ppt_x</p:attrName>
                                        </p:attrNameLst>
                                      </p:cBhvr>
                                      <p:tavLst>
                                        <p:tav tm="0">
                                          <p:val>
                                            <p:strVal val="#ppt_x"/>
                                          </p:val>
                                        </p:tav>
                                        <p:tav tm="100000">
                                          <p:val>
                                            <p:strVal val="#ppt_x"/>
                                          </p:val>
                                        </p:tav>
                                      </p:tavLst>
                                    </p:anim>
                                    <p:anim calcmode="lin" valueType="num">
                                      <p:cBhvr>
                                        <p:cTn id="44"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10" grpId="0"/>
      <p:bldP spid="15" grpId="0"/>
      <p:bldP spid="16"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264400" y="676484"/>
            <a:ext cx="4483100" cy="5509200"/>
          </a:xfrm>
          <a:prstGeom prst="rect">
            <a:avLst/>
          </a:prstGeom>
        </p:spPr>
        <p:txBody>
          <a:bodyPr wrap="square">
            <a:spAutoFit/>
          </a:bodyPr>
          <a:lstStyle/>
          <a:p>
            <a:pPr algn="ctr"/>
            <a:r>
              <a:rPr lang="en-US" sz="4400" b="1" dirty="0" err="1">
                <a:solidFill>
                  <a:srgbClr val="C00000"/>
                </a:solidFill>
                <a:latin typeface="Times New Roman" panose="02020603050405020304" pitchFamily="18" charset="0"/>
                <a:cs typeface="Times New Roman" panose="02020603050405020304" pitchFamily="18" charset="0"/>
              </a:rPr>
              <a:t>Nhận</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xét</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về</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hình</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ảnh</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người</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lính</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và</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tình</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đồng</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đội</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của</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họ</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trong</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các</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bài</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dirty="0" err="1">
                <a:solidFill>
                  <a:srgbClr val="C00000"/>
                </a:solidFill>
                <a:latin typeface="Times New Roman" panose="02020603050405020304" pitchFamily="18" charset="0"/>
                <a:cs typeface="Times New Roman" panose="02020603050405020304" pitchFamily="18" charset="0"/>
              </a:rPr>
              <a:t>thơ</a:t>
            </a:r>
            <a:r>
              <a:rPr lang="en-US" sz="4400" b="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Đồng</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chí</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Bài</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thơ</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về</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tiểu</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đội</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xe</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không</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kính</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Ánh</a:t>
            </a:r>
            <a:r>
              <a:rPr lang="en-US" sz="4400" b="1" i="1" dirty="0">
                <a:solidFill>
                  <a:srgbClr val="C00000"/>
                </a:solidFill>
                <a:latin typeface="Times New Roman" panose="02020603050405020304" pitchFamily="18" charset="0"/>
                <a:cs typeface="Times New Roman" panose="02020603050405020304" pitchFamily="18" charset="0"/>
              </a:rPr>
              <a:t> </a:t>
            </a:r>
            <a:r>
              <a:rPr lang="en-US" sz="4400" b="1" i="1" dirty="0" err="1">
                <a:solidFill>
                  <a:srgbClr val="C00000"/>
                </a:solidFill>
                <a:latin typeface="Times New Roman" panose="02020603050405020304" pitchFamily="18" charset="0"/>
                <a:cs typeface="Times New Roman" panose="02020603050405020304" pitchFamily="18" charset="0"/>
              </a:rPr>
              <a:t>trăng</a:t>
            </a:r>
            <a:endParaRPr lang="en-SG" sz="4400" i="1" dirty="0">
              <a:latin typeface="Times New Roman" panose="02020603050405020304" pitchFamily="18" charset="0"/>
              <a:cs typeface="Times New Roman" panose="02020603050405020304" pitchFamily="18" charset="0"/>
            </a:endParaRPr>
          </a:p>
        </p:txBody>
      </p:sp>
      <p:pic>
        <p:nvPicPr>
          <p:cNvPr id="9" name="Picture 2" descr="Há» thá»ng kiáº¿n thá»©c BÃ i thÆ¡ vá» tiá»u Äá»i xe khÃ´ng kÃ­nh - Novateen"/>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16052" y="622300"/>
            <a:ext cx="3467080" cy="3293953"/>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11" name="Picture 8"/>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6900" y="2800566"/>
            <a:ext cx="3530129" cy="3385118"/>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 name="Picture 6" descr="PhÃ¢n tÃ­ch 2 khá» thÆ¡ Äáº§u bÃ i thÆ¡ Ãnh TrÄng - BÃ i vÄn máº«u lá»p 9 hay ..."/>
          <p:cNvPicPr>
            <a:picLocks noChangeAspect="1" noChangeArrowheads="1"/>
          </p:cNvPicPr>
          <p:nvPr/>
        </p:nvPicPr>
        <p:blipFill rotWithShape="1">
          <a:blip r:embed="rId4">
            <a:extLst>
              <a:ext uri="{28A0092B-C50C-407E-A947-70E740481C1C}">
                <a14:useLocalDpi xmlns:a14="http://schemas.microsoft.com/office/drawing/2010/main" val="0"/>
              </a:ext>
            </a:extLst>
          </a:blip>
          <a:srcRect r="15262"/>
          <a:stretch>
            <a:fillRect/>
          </a:stretch>
        </p:blipFill>
        <p:spPr bwMode="auto">
          <a:xfrm>
            <a:off x="3299105" y="2800566"/>
            <a:ext cx="3530129" cy="3385118"/>
          </a:xfrm>
          <a:prstGeom prst="ellipse">
            <a:avLst/>
          </a:prstGeom>
          <a:ln>
            <a:noFill/>
          </a:ln>
          <a:effectLst>
            <a:softEdge rad="112500"/>
          </a:effectLst>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1000"/>
                                        <p:tgtEl>
                                          <p:spTgt spid="9"/>
                                        </p:tgtEl>
                                      </p:cBhvr>
                                    </p:animEffect>
                                    <p:anim calcmode="lin" valueType="num">
                                      <p:cBhvr>
                                        <p:cTn id="8" dur="1000" fill="hold"/>
                                        <p:tgtEl>
                                          <p:spTgt spid="9"/>
                                        </p:tgtEl>
                                        <p:attrNameLst>
                                          <p:attrName>ppt_x</p:attrName>
                                        </p:attrNameLst>
                                      </p:cBhvr>
                                      <p:tavLst>
                                        <p:tav tm="0">
                                          <p:val>
                                            <p:strVal val="#ppt_x"/>
                                          </p:val>
                                        </p:tav>
                                        <p:tav tm="100000">
                                          <p:val>
                                            <p:strVal val="#ppt_x"/>
                                          </p:val>
                                        </p:tav>
                                      </p:tavLst>
                                    </p:anim>
                                    <p:anim calcmode="lin" valueType="num">
                                      <p:cBhvr>
                                        <p:cTn id="9" dur="1000" fill="hold"/>
                                        <p:tgtEl>
                                          <p:spTgt spid="9"/>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fade">
                                      <p:cBhvr>
                                        <p:cTn id="12" dur="1000"/>
                                        <p:tgtEl>
                                          <p:spTgt spid="11"/>
                                        </p:tgtEl>
                                      </p:cBhvr>
                                    </p:animEffect>
                                    <p:anim calcmode="lin" valueType="num">
                                      <p:cBhvr>
                                        <p:cTn id="13" dur="1000" fill="hold"/>
                                        <p:tgtEl>
                                          <p:spTgt spid="11"/>
                                        </p:tgtEl>
                                        <p:attrNameLst>
                                          <p:attrName>ppt_x</p:attrName>
                                        </p:attrNameLst>
                                      </p:cBhvr>
                                      <p:tavLst>
                                        <p:tav tm="0">
                                          <p:val>
                                            <p:strVal val="#ppt_x"/>
                                          </p:val>
                                        </p:tav>
                                        <p:tav tm="100000">
                                          <p:val>
                                            <p:strVal val="#ppt_x"/>
                                          </p:val>
                                        </p:tav>
                                      </p:tavLst>
                                    </p:anim>
                                    <p:anim calcmode="lin" valueType="num">
                                      <p:cBhvr>
                                        <p:cTn id="14" dur="1000" fill="hold"/>
                                        <p:tgtEl>
                                          <p:spTgt spid="11"/>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12"/>
                                        </p:tgtEl>
                                        <p:attrNameLst>
                                          <p:attrName>style.visibility</p:attrName>
                                        </p:attrNameLst>
                                      </p:cBhvr>
                                      <p:to>
                                        <p:strVal val="visible"/>
                                      </p:to>
                                    </p:set>
                                    <p:animEffect transition="in" filter="fade">
                                      <p:cBhvr>
                                        <p:cTn id="17" dur="1000"/>
                                        <p:tgtEl>
                                          <p:spTgt spid="12"/>
                                        </p:tgtEl>
                                      </p:cBhvr>
                                    </p:animEffect>
                                    <p:anim calcmode="lin" valueType="num">
                                      <p:cBhvr>
                                        <p:cTn id="18" dur="1000" fill="hold"/>
                                        <p:tgtEl>
                                          <p:spTgt spid="12"/>
                                        </p:tgtEl>
                                        <p:attrNameLst>
                                          <p:attrName>ppt_x</p:attrName>
                                        </p:attrNameLst>
                                      </p:cBhvr>
                                      <p:tavLst>
                                        <p:tav tm="0">
                                          <p:val>
                                            <p:strVal val="#ppt_x"/>
                                          </p:val>
                                        </p:tav>
                                        <p:tav tm="100000">
                                          <p:val>
                                            <p:strVal val="#ppt_x"/>
                                          </p:val>
                                        </p:tav>
                                      </p:tavLst>
                                    </p:anim>
                                    <p:anim calcmode="lin" valueType="num">
                                      <p:cBhvr>
                                        <p:cTn id="1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
                                        </p:tgtEl>
                                        <p:attrNameLst>
                                          <p:attrName>style.visibility</p:attrName>
                                        </p:attrNameLst>
                                      </p:cBhvr>
                                      <p:to>
                                        <p:strVal val="visible"/>
                                      </p:to>
                                    </p:set>
                                    <p:animEffect transition="in" filter="barn(inVertical)">
                                      <p:cBhvr>
                                        <p:cTn id="24"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图片 2"/>
          <p:cNvPicPr>
            <a:picLocks noChangeAspect="1"/>
          </p:cNvPicPr>
          <p:nvPr/>
        </p:nvPicPr>
        <p:blipFill>
          <a:blip r:embed="rId4"/>
          <a:stretch>
            <a:fillRect/>
          </a:stretch>
        </p:blipFill>
        <p:spPr>
          <a:xfrm>
            <a:off x="2880936" y="708899"/>
            <a:ext cx="2909544" cy="2807198"/>
          </a:xfrm>
          <a:prstGeom prst="rect">
            <a:avLst/>
          </a:prstGeom>
        </p:spPr>
      </p:pic>
      <p:sp>
        <p:nvSpPr>
          <p:cNvPr id="4" name="文本框 3"/>
          <p:cNvSpPr txBox="1"/>
          <p:nvPr/>
        </p:nvSpPr>
        <p:spPr>
          <a:xfrm>
            <a:off x="2980247" y="1309795"/>
            <a:ext cx="2598527" cy="1446550"/>
          </a:xfrm>
          <a:prstGeom prst="rect">
            <a:avLst/>
          </a:prstGeom>
          <a:noFill/>
        </p:spPr>
        <p:txBody>
          <a:bodyPr wrap="square" rtlCol="0">
            <a:spAutoFit/>
          </a:bodyPr>
          <a:lstStyle/>
          <a:p>
            <a:pPr algn="ctr"/>
            <a:r>
              <a:rPr lang="en-US" altLang="zh-CN" sz="4400" b="1"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Điểm</a:t>
            </a:r>
            <a:r>
              <a:rPr lang="en-US" altLang="zh-CN" sz="4400" b="1"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4400" b="1"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chung</a:t>
            </a:r>
            <a:endParaRPr lang="zh-CN" altLang="en-US" sz="4400" b="1"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sp>
        <p:nvSpPr>
          <p:cNvPr id="8" name="Rectangle 7"/>
          <p:cNvSpPr/>
          <p:nvPr/>
        </p:nvSpPr>
        <p:spPr>
          <a:xfrm>
            <a:off x="6127845" y="1488780"/>
            <a:ext cx="4776061" cy="3785652"/>
          </a:xfrm>
          <a:prstGeom prst="rect">
            <a:avLst/>
          </a:prstGeom>
        </p:spPr>
        <p:txBody>
          <a:bodyPr wrap="square">
            <a:spAutoFit/>
          </a:bodyPr>
          <a:lstStyle/>
          <a:p>
            <a:pPr algn="ctr"/>
            <a:r>
              <a:rPr lang="en-US" altLang="en-US" sz="4800" dirty="0" err="1">
                <a:solidFill>
                  <a:srgbClr val="1D27EB"/>
                </a:solidFill>
                <a:latin typeface="Times New Roman" panose="02020603050405020304" pitchFamily="18" charset="0"/>
                <a:cs typeface="Times New Roman" panose="02020603050405020304" pitchFamily="18" charset="0"/>
              </a:rPr>
              <a:t>Đều</a:t>
            </a:r>
            <a:r>
              <a:rPr lang="en-US" altLang="en-US" sz="4800" dirty="0">
                <a:solidFill>
                  <a:srgbClr val="1D27EB"/>
                </a:solidFill>
                <a:latin typeface="Times New Roman" panose="02020603050405020304" pitchFamily="18" charset="0"/>
                <a:cs typeface="Times New Roman" panose="02020603050405020304" pitchFamily="18" charset="0"/>
              </a:rPr>
              <a:t> </a:t>
            </a:r>
            <a:r>
              <a:rPr lang="en-US" altLang="en-US" sz="4800" dirty="0" err="1">
                <a:solidFill>
                  <a:srgbClr val="1D27EB"/>
                </a:solidFill>
                <a:latin typeface="Times New Roman" panose="02020603050405020304" pitchFamily="18" charset="0"/>
                <a:cs typeface="Times New Roman" panose="02020603050405020304" pitchFamily="18" charset="0"/>
              </a:rPr>
              <a:t>viết</a:t>
            </a:r>
            <a:r>
              <a:rPr lang="en-US" altLang="en-US" sz="4800" dirty="0">
                <a:solidFill>
                  <a:srgbClr val="1D27EB"/>
                </a:solidFill>
                <a:latin typeface="Times New Roman" panose="02020603050405020304" pitchFamily="18" charset="0"/>
                <a:cs typeface="Times New Roman" panose="02020603050405020304" pitchFamily="18" charset="0"/>
              </a:rPr>
              <a:t> </a:t>
            </a:r>
            <a:r>
              <a:rPr lang="en-US" altLang="en-US" sz="4800" dirty="0" err="1">
                <a:solidFill>
                  <a:srgbClr val="1D27EB"/>
                </a:solidFill>
                <a:latin typeface="Times New Roman" panose="02020603050405020304" pitchFamily="18" charset="0"/>
                <a:cs typeface="Times New Roman" panose="02020603050405020304" pitchFamily="18" charset="0"/>
              </a:rPr>
              <a:t>về</a:t>
            </a:r>
            <a:r>
              <a:rPr lang="en-US" altLang="en-US" sz="4800" dirty="0">
                <a:solidFill>
                  <a:srgbClr val="1D27EB"/>
                </a:solidFill>
                <a:latin typeface="Times New Roman" panose="02020603050405020304" pitchFamily="18" charset="0"/>
                <a:cs typeface="Times New Roman" panose="02020603050405020304" pitchFamily="18" charset="0"/>
              </a:rPr>
              <a:t> </a:t>
            </a:r>
            <a:r>
              <a:rPr lang="en-US" altLang="en-US" sz="4800" dirty="0" err="1">
                <a:solidFill>
                  <a:srgbClr val="1D27EB"/>
                </a:solidFill>
                <a:latin typeface="Times New Roman" panose="02020603050405020304" pitchFamily="18" charset="0"/>
                <a:cs typeface="Times New Roman" panose="02020603050405020304" pitchFamily="18" charset="0"/>
              </a:rPr>
              <a:t>người</a:t>
            </a:r>
            <a:r>
              <a:rPr lang="en-US" altLang="en-US" sz="4800" dirty="0">
                <a:solidFill>
                  <a:srgbClr val="1D27EB"/>
                </a:solidFill>
                <a:latin typeface="Times New Roman" panose="02020603050405020304" pitchFamily="18" charset="0"/>
                <a:cs typeface="Times New Roman" panose="02020603050405020304" pitchFamily="18" charset="0"/>
              </a:rPr>
              <a:t> </a:t>
            </a:r>
            <a:r>
              <a:rPr lang="en-US" altLang="en-US" sz="4800" dirty="0" err="1">
                <a:solidFill>
                  <a:srgbClr val="1D27EB"/>
                </a:solidFill>
                <a:latin typeface="Times New Roman" panose="02020603050405020304" pitchFamily="18" charset="0"/>
                <a:cs typeface="Times New Roman" panose="02020603050405020304" pitchFamily="18" charset="0"/>
              </a:rPr>
              <a:t>lính</a:t>
            </a:r>
            <a:r>
              <a:rPr lang="en-US" altLang="en-US" sz="4800" dirty="0">
                <a:solidFill>
                  <a:srgbClr val="1D27EB"/>
                </a:solidFill>
                <a:latin typeface="Times New Roman" panose="02020603050405020304" pitchFamily="18" charset="0"/>
                <a:cs typeface="Times New Roman" panose="02020603050405020304" pitchFamily="18" charset="0"/>
              </a:rPr>
              <a:t> </a:t>
            </a:r>
            <a:r>
              <a:rPr lang="en-US" altLang="en-US" sz="4800" dirty="0" err="1">
                <a:solidFill>
                  <a:srgbClr val="1D27EB"/>
                </a:solidFill>
                <a:latin typeface="Times New Roman" panose="02020603050405020304" pitchFamily="18" charset="0"/>
                <a:cs typeface="Times New Roman" panose="02020603050405020304" pitchFamily="18" charset="0"/>
              </a:rPr>
              <a:t>cách</a:t>
            </a:r>
            <a:r>
              <a:rPr lang="en-US" altLang="en-US" sz="4800" dirty="0">
                <a:solidFill>
                  <a:srgbClr val="1D27EB"/>
                </a:solidFill>
                <a:latin typeface="Times New Roman" panose="02020603050405020304" pitchFamily="18" charset="0"/>
                <a:cs typeface="Times New Roman" panose="02020603050405020304" pitchFamily="18" charset="0"/>
              </a:rPr>
              <a:t> </a:t>
            </a:r>
            <a:r>
              <a:rPr lang="en-US" altLang="en-US" sz="4800" dirty="0" err="1">
                <a:solidFill>
                  <a:srgbClr val="1D27EB"/>
                </a:solidFill>
                <a:latin typeface="Times New Roman" panose="02020603050405020304" pitchFamily="18" charset="0"/>
                <a:cs typeface="Times New Roman" panose="02020603050405020304" pitchFamily="18" charset="0"/>
              </a:rPr>
              <a:t>mạng</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với</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vẻ</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đẹp</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trong</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cách</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sống</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và</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tâm</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hồn</a:t>
            </a:r>
            <a:r>
              <a:rPr lang="en-US" altLang="en-US" sz="4800" dirty="0">
                <a:latin typeface="Times New Roman" panose="02020603050405020304" pitchFamily="18" charset="0"/>
                <a:cs typeface="Times New Roman" panose="02020603050405020304" pitchFamily="18" charset="0"/>
              </a:rPr>
              <a:t> </a:t>
            </a:r>
            <a:r>
              <a:rPr lang="en-US" altLang="en-US" sz="4800" dirty="0" err="1">
                <a:latin typeface="Times New Roman" panose="02020603050405020304" pitchFamily="18" charset="0"/>
                <a:cs typeface="Times New Roman" panose="02020603050405020304" pitchFamily="18" charset="0"/>
              </a:rPr>
              <a:t>họ</a:t>
            </a:r>
            <a:r>
              <a:rPr lang="en-US" altLang="en-US" sz="4800" dirty="0">
                <a:latin typeface="Times New Roman" panose="02020603050405020304" pitchFamily="18" charset="0"/>
                <a:cs typeface="Times New Roman" panose="02020603050405020304" pitchFamily="18" charset="0"/>
              </a:rPr>
              <a:t>.</a:t>
            </a:r>
            <a:endParaRPr lang="en-US" sz="4800" dirty="0">
              <a:latin typeface="Times New Roman" panose="02020603050405020304" pitchFamily="18" charset="0"/>
              <a:cs typeface="Times New Roman" panose="02020603050405020304" pitchFamily="18" charset="0"/>
            </a:endParaRPr>
          </a:p>
        </p:txBody>
      </p:sp>
      <p:grpSp>
        <p:nvGrpSpPr>
          <p:cNvPr id="6" name="Group 1"/>
          <p:cNvGrpSpPr/>
          <p:nvPr/>
        </p:nvGrpSpPr>
        <p:grpSpPr>
          <a:xfrm>
            <a:off x="481241" y="2296348"/>
            <a:ext cx="3315235" cy="4561652"/>
            <a:chOff x="6991729" y="2078801"/>
            <a:chExt cx="3315235" cy="4561652"/>
          </a:xfrm>
        </p:grpSpPr>
        <p:sp>
          <p:nvSpPr>
            <p:cNvPr id="7" name="Freeform: Shape 37"/>
            <p:cNvSpPr/>
            <p:nvPr/>
          </p:nvSpPr>
          <p:spPr bwMode="auto">
            <a:xfrm>
              <a:off x="7948670" y="2078801"/>
              <a:ext cx="722302" cy="590386"/>
            </a:xfrm>
            <a:custGeom>
              <a:avLst/>
              <a:gdLst>
                <a:gd name="T0" fmla="*/ 442 w 501"/>
                <a:gd name="T1" fmla="*/ 374 h 409"/>
                <a:gd name="T2" fmla="*/ 168 w 501"/>
                <a:gd name="T3" fmla="*/ 264 h 409"/>
                <a:gd name="T4" fmla="*/ 0 w 501"/>
                <a:gd name="T5" fmla="*/ 7 h 409"/>
                <a:gd name="T6" fmla="*/ 451 w 501"/>
                <a:gd name="T7" fmla="*/ 171 h 409"/>
                <a:gd name="T8" fmla="*/ 463 w 501"/>
                <a:gd name="T9" fmla="*/ 357 h 409"/>
                <a:gd name="T10" fmla="*/ 442 w 501"/>
                <a:gd name="T11" fmla="*/ 374 h 409"/>
              </a:gdLst>
              <a:ahLst/>
              <a:cxnLst>
                <a:cxn ang="0">
                  <a:pos x="T0" y="T1"/>
                </a:cxn>
                <a:cxn ang="0">
                  <a:pos x="T2" y="T3"/>
                </a:cxn>
                <a:cxn ang="0">
                  <a:pos x="T4" y="T5"/>
                </a:cxn>
                <a:cxn ang="0">
                  <a:pos x="T6" y="T7"/>
                </a:cxn>
                <a:cxn ang="0">
                  <a:pos x="T8" y="T9"/>
                </a:cxn>
                <a:cxn ang="0">
                  <a:pos x="T10" y="T11"/>
                </a:cxn>
              </a:cxnLst>
              <a:rect l="0" t="0" r="r" b="b"/>
              <a:pathLst>
                <a:path w="501" h="409">
                  <a:moveTo>
                    <a:pt x="442" y="374"/>
                  </a:moveTo>
                  <a:cubicBezTo>
                    <a:pt x="324" y="409"/>
                    <a:pt x="212" y="382"/>
                    <a:pt x="168" y="264"/>
                  </a:cubicBezTo>
                  <a:cubicBezTo>
                    <a:pt x="122" y="144"/>
                    <a:pt x="81" y="59"/>
                    <a:pt x="0" y="7"/>
                  </a:cubicBezTo>
                  <a:cubicBezTo>
                    <a:pt x="181" y="0"/>
                    <a:pt x="347" y="28"/>
                    <a:pt x="451" y="171"/>
                  </a:cubicBezTo>
                  <a:cubicBezTo>
                    <a:pt x="501" y="243"/>
                    <a:pt x="495" y="305"/>
                    <a:pt x="463" y="357"/>
                  </a:cubicBezTo>
                  <a:lnTo>
                    <a:pt x="442" y="374"/>
                  </a:lnTo>
                  <a:close/>
                </a:path>
              </a:pathLst>
            </a:custGeom>
            <a:solidFill>
              <a:schemeClr val="accent1"/>
            </a:solidFill>
            <a:ln>
              <a:noFill/>
            </a:ln>
          </p:spPr>
          <p:txBody>
            <a:bodyPr anchor="ctr"/>
            <a:lstStyle/>
            <a:p>
              <a:pPr algn="ctr"/>
              <a:endParaRPr sz="2400">
                <a:cs typeface="+mn-ea"/>
                <a:sym typeface="+mn-lt"/>
              </a:endParaRPr>
            </a:p>
          </p:txBody>
        </p:sp>
        <p:sp>
          <p:nvSpPr>
            <p:cNvPr id="10" name="Freeform: Shape 38"/>
            <p:cNvSpPr/>
            <p:nvPr/>
          </p:nvSpPr>
          <p:spPr bwMode="auto">
            <a:xfrm>
              <a:off x="8921831" y="2238833"/>
              <a:ext cx="615254" cy="471443"/>
            </a:xfrm>
            <a:custGeom>
              <a:avLst/>
              <a:gdLst>
                <a:gd name="T0" fmla="*/ 36 w 427"/>
                <a:gd name="T1" fmla="*/ 265 h 327"/>
                <a:gd name="T2" fmla="*/ 268 w 427"/>
                <a:gd name="T3" fmla="*/ 221 h 327"/>
                <a:gd name="T4" fmla="*/ 427 w 427"/>
                <a:gd name="T5" fmla="*/ 29 h 327"/>
                <a:gd name="T6" fmla="*/ 99 w 427"/>
                <a:gd name="T7" fmla="*/ 80 h 327"/>
                <a:gd name="T8" fmla="*/ 25 w 427"/>
                <a:gd name="T9" fmla="*/ 246 h 327"/>
                <a:gd name="T10" fmla="*/ 36 w 427"/>
                <a:gd name="T11" fmla="*/ 265 h 327"/>
              </a:gdLst>
              <a:ahLst/>
              <a:cxnLst>
                <a:cxn ang="0">
                  <a:pos x="T0" y="T1"/>
                </a:cxn>
                <a:cxn ang="0">
                  <a:pos x="T2" y="T3"/>
                </a:cxn>
                <a:cxn ang="0">
                  <a:pos x="T4" y="T5"/>
                </a:cxn>
                <a:cxn ang="0">
                  <a:pos x="T6" y="T7"/>
                </a:cxn>
                <a:cxn ang="0">
                  <a:pos x="T8" y="T9"/>
                </a:cxn>
                <a:cxn ang="0">
                  <a:pos x="T10" y="T11"/>
                </a:cxn>
              </a:cxnLst>
              <a:rect l="0" t="0" r="r" b="b"/>
              <a:pathLst>
                <a:path w="427" h="327">
                  <a:moveTo>
                    <a:pt x="36" y="265"/>
                  </a:moveTo>
                  <a:cubicBezTo>
                    <a:pt x="115" y="327"/>
                    <a:pt x="213" y="322"/>
                    <a:pt x="268" y="221"/>
                  </a:cubicBezTo>
                  <a:cubicBezTo>
                    <a:pt x="308" y="145"/>
                    <a:pt x="348" y="77"/>
                    <a:pt x="427" y="29"/>
                  </a:cubicBezTo>
                  <a:cubicBezTo>
                    <a:pt x="305" y="0"/>
                    <a:pt x="194" y="8"/>
                    <a:pt x="99" y="80"/>
                  </a:cubicBezTo>
                  <a:cubicBezTo>
                    <a:pt x="99" y="80"/>
                    <a:pt x="0" y="141"/>
                    <a:pt x="25" y="246"/>
                  </a:cubicBezTo>
                  <a:lnTo>
                    <a:pt x="36" y="265"/>
                  </a:lnTo>
                  <a:close/>
                </a:path>
              </a:pathLst>
            </a:custGeom>
            <a:solidFill>
              <a:schemeClr val="accent1"/>
            </a:solidFill>
            <a:ln>
              <a:noFill/>
            </a:ln>
          </p:spPr>
          <p:txBody>
            <a:bodyPr anchor="ctr"/>
            <a:lstStyle/>
            <a:p>
              <a:pPr algn="ctr"/>
              <a:endParaRPr sz="2400">
                <a:cs typeface="+mn-ea"/>
                <a:sym typeface="+mn-lt"/>
              </a:endParaRPr>
            </a:p>
          </p:txBody>
        </p:sp>
        <p:sp>
          <p:nvSpPr>
            <p:cNvPr id="11" name="Freeform: Shape 39"/>
            <p:cNvSpPr/>
            <p:nvPr/>
          </p:nvSpPr>
          <p:spPr bwMode="auto">
            <a:xfrm>
              <a:off x="7566977" y="2514562"/>
              <a:ext cx="2186369" cy="3075189"/>
            </a:xfrm>
            <a:custGeom>
              <a:avLst/>
              <a:gdLst>
                <a:gd name="T0" fmla="*/ 243 w 1517"/>
                <a:gd name="T1" fmla="*/ 1096 h 2133"/>
                <a:gd name="T2" fmla="*/ 54 w 1517"/>
                <a:gd name="T3" fmla="*/ 868 h 2133"/>
                <a:gd name="T4" fmla="*/ 345 w 1517"/>
                <a:gd name="T5" fmla="*/ 1058 h 2133"/>
                <a:gd name="T6" fmla="*/ 521 w 1517"/>
                <a:gd name="T7" fmla="*/ 1132 h 2133"/>
                <a:gd name="T8" fmla="*/ 487 w 1517"/>
                <a:gd name="T9" fmla="*/ 1052 h 2133"/>
                <a:gd name="T10" fmla="*/ 442 w 1517"/>
                <a:gd name="T11" fmla="*/ 915 h 2133"/>
                <a:gd name="T12" fmla="*/ 0 w 1517"/>
                <a:gd name="T13" fmla="*/ 527 h 2133"/>
                <a:gd name="T14" fmla="*/ 422 w 1517"/>
                <a:gd name="T15" fmla="*/ 767 h 2133"/>
                <a:gd name="T16" fmla="*/ 439 w 1517"/>
                <a:gd name="T17" fmla="*/ 583 h 2133"/>
                <a:gd name="T18" fmla="*/ 274 w 1517"/>
                <a:gd name="T19" fmla="*/ 268 h 2133"/>
                <a:gd name="T20" fmla="*/ 465 w 1517"/>
                <a:gd name="T21" fmla="*/ 494 h 2133"/>
                <a:gd name="T22" fmla="*/ 562 w 1517"/>
                <a:gd name="T23" fmla="*/ 312 h 2133"/>
                <a:gd name="T24" fmla="*/ 533 w 1517"/>
                <a:gd name="T25" fmla="*/ 944 h 2133"/>
                <a:gd name="T26" fmla="*/ 748 w 1517"/>
                <a:gd name="T27" fmla="*/ 513 h 2133"/>
                <a:gd name="T28" fmla="*/ 647 w 1517"/>
                <a:gd name="T29" fmla="*/ 1177 h 2133"/>
                <a:gd name="T30" fmla="*/ 723 w 1517"/>
                <a:gd name="T31" fmla="*/ 1368 h 2133"/>
                <a:gd name="T32" fmla="*/ 894 w 1517"/>
                <a:gd name="T33" fmla="*/ 949 h 2133"/>
                <a:gd name="T34" fmla="*/ 672 w 1517"/>
                <a:gd name="T35" fmla="*/ 0 h 2133"/>
                <a:gd name="T36" fmla="*/ 859 w 1517"/>
                <a:gd name="T37" fmla="*/ 284 h 2133"/>
                <a:gd name="T38" fmla="*/ 1014 w 1517"/>
                <a:gd name="T39" fmla="*/ 21 h 2133"/>
                <a:gd name="T40" fmla="*/ 908 w 1517"/>
                <a:gd name="T41" fmla="*/ 399 h 2133"/>
                <a:gd name="T42" fmla="*/ 986 w 1517"/>
                <a:gd name="T43" fmla="*/ 893 h 2133"/>
                <a:gd name="T44" fmla="*/ 947 w 1517"/>
                <a:gd name="T45" fmla="*/ 1139 h 2133"/>
                <a:gd name="T46" fmla="*/ 1123 w 1517"/>
                <a:gd name="T47" fmla="*/ 297 h 2133"/>
                <a:gd name="T48" fmla="*/ 1147 w 1517"/>
                <a:gd name="T49" fmla="*/ 676 h 2133"/>
                <a:gd name="T50" fmla="*/ 1517 w 1517"/>
                <a:gd name="T51" fmla="*/ 551 h 2133"/>
                <a:gd name="T52" fmla="*/ 1141 w 1517"/>
                <a:gd name="T53" fmla="*/ 760 h 2133"/>
                <a:gd name="T54" fmla="*/ 1053 w 1517"/>
                <a:gd name="T55" fmla="*/ 1131 h 2133"/>
                <a:gd name="T56" fmla="*/ 1236 w 1517"/>
                <a:gd name="T57" fmla="*/ 1105 h 2133"/>
                <a:gd name="T58" fmla="*/ 1448 w 1517"/>
                <a:gd name="T59" fmla="*/ 831 h 2133"/>
                <a:gd name="T60" fmla="*/ 1299 w 1517"/>
                <a:gd name="T61" fmla="*/ 1117 h 2133"/>
                <a:gd name="T62" fmla="*/ 1500 w 1517"/>
                <a:gd name="T63" fmla="*/ 1218 h 2133"/>
                <a:gd name="T64" fmla="*/ 996 w 1517"/>
                <a:gd name="T65" fmla="*/ 1251 h 2133"/>
                <a:gd name="T66" fmla="*/ 929 w 1517"/>
                <a:gd name="T67" fmla="*/ 1357 h 2133"/>
                <a:gd name="T68" fmla="*/ 655 w 1517"/>
                <a:gd name="T69" fmla="*/ 2132 h 2133"/>
                <a:gd name="T70" fmla="*/ 389 w 1517"/>
                <a:gd name="T71" fmla="*/ 2133 h 2133"/>
                <a:gd name="T72" fmla="*/ 566 w 1517"/>
                <a:gd name="T73" fmla="*/ 1551 h 2133"/>
                <a:gd name="T74" fmla="*/ 587 w 1517"/>
                <a:gd name="T75" fmla="*/ 1364 h 2133"/>
                <a:gd name="T76" fmla="*/ 326 w 1517"/>
                <a:gd name="T77" fmla="*/ 1121 h 2133"/>
                <a:gd name="T78" fmla="*/ 323 w 1517"/>
                <a:gd name="T79" fmla="*/ 1121 h 2133"/>
                <a:gd name="T80" fmla="*/ 32 w 1517"/>
                <a:gd name="T81" fmla="*/ 1300 h 2133"/>
                <a:gd name="T82" fmla="*/ 243 w 1517"/>
                <a:gd name="T83" fmla="*/ 1096 h 2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517" h="2133">
                  <a:moveTo>
                    <a:pt x="243" y="1096"/>
                  </a:moveTo>
                  <a:cubicBezTo>
                    <a:pt x="146" y="1058"/>
                    <a:pt x="62" y="979"/>
                    <a:pt x="54" y="868"/>
                  </a:cubicBezTo>
                  <a:cubicBezTo>
                    <a:pt x="86" y="1046"/>
                    <a:pt x="244" y="1042"/>
                    <a:pt x="345" y="1058"/>
                  </a:cubicBezTo>
                  <a:cubicBezTo>
                    <a:pt x="427" y="1070"/>
                    <a:pt x="475" y="1090"/>
                    <a:pt x="521" y="1132"/>
                  </a:cubicBezTo>
                  <a:cubicBezTo>
                    <a:pt x="511" y="1107"/>
                    <a:pt x="500" y="1081"/>
                    <a:pt x="487" y="1052"/>
                  </a:cubicBezTo>
                  <a:cubicBezTo>
                    <a:pt x="468" y="1008"/>
                    <a:pt x="453" y="962"/>
                    <a:pt x="442" y="915"/>
                  </a:cubicBezTo>
                  <a:cubicBezTo>
                    <a:pt x="369" y="736"/>
                    <a:pt x="235" y="531"/>
                    <a:pt x="0" y="527"/>
                  </a:cubicBezTo>
                  <a:cubicBezTo>
                    <a:pt x="140" y="517"/>
                    <a:pt x="304" y="621"/>
                    <a:pt x="422" y="767"/>
                  </a:cubicBezTo>
                  <a:cubicBezTo>
                    <a:pt x="420" y="706"/>
                    <a:pt x="426" y="644"/>
                    <a:pt x="439" y="583"/>
                  </a:cubicBezTo>
                  <a:cubicBezTo>
                    <a:pt x="443" y="468"/>
                    <a:pt x="409" y="341"/>
                    <a:pt x="274" y="268"/>
                  </a:cubicBezTo>
                  <a:cubicBezTo>
                    <a:pt x="358" y="306"/>
                    <a:pt x="433" y="384"/>
                    <a:pt x="465" y="494"/>
                  </a:cubicBezTo>
                  <a:cubicBezTo>
                    <a:pt x="488" y="431"/>
                    <a:pt x="520" y="370"/>
                    <a:pt x="562" y="312"/>
                  </a:cubicBezTo>
                  <a:cubicBezTo>
                    <a:pt x="412" y="562"/>
                    <a:pt x="458" y="770"/>
                    <a:pt x="533" y="944"/>
                  </a:cubicBezTo>
                  <a:cubicBezTo>
                    <a:pt x="540" y="759"/>
                    <a:pt x="630" y="606"/>
                    <a:pt x="748" y="513"/>
                  </a:cubicBezTo>
                  <a:cubicBezTo>
                    <a:pt x="562" y="709"/>
                    <a:pt x="577" y="987"/>
                    <a:pt x="647" y="1177"/>
                  </a:cubicBezTo>
                  <a:cubicBezTo>
                    <a:pt x="687" y="1254"/>
                    <a:pt x="712" y="1307"/>
                    <a:pt x="723" y="1368"/>
                  </a:cubicBezTo>
                  <a:cubicBezTo>
                    <a:pt x="802" y="1219"/>
                    <a:pt x="871" y="1054"/>
                    <a:pt x="894" y="949"/>
                  </a:cubicBezTo>
                  <a:cubicBezTo>
                    <a:pt x="946" y="713"/>
                    <a:pt x="927" y="336"/>
                    <a:pt x="672" y="0"/>
                  </a:cubicBezTo>
                  <a:cubicBezTo>
                    <a:pt x="738" y="76"/>
                    <a:pt x="805" y="175"/>
                    <a:pt x="859" y="284"/>
                  </a:cubicBezTo>
                  <a:cubicBezTo>
                    <a:pt x="872" y="168"/>
                    <a:pt x="935" y="75"/>
                    <a:pt x="1014" y="21"/>
                  </a:cubicBezTo>
                  <a:cubicBezTo>
                    <a:pt x="879" y="127"/>
                    <a:pt x="877" y="278"/>
                    <a:pt x="908" y="399"/>
                  </a:cubicBezTo>
                  <a:cubicBezTo>
                    <a:pt x="968" y="553"/>
                    <a:pt x="1003" y="725"/>
                    <a:pt x="986" y="893"/>
                  </a:cubicBezTo>
                  <a:cubicBezTo>
                    <a:pt x="982" y="933"/>
                    <a:pt x="969" y="1057"/>
                    <a:pt x="947" y="1139"/>
                  </a:cubicBezTo>
                  <a:cubicBezTo>
                    <a:pt x="1083" y="947"/>
                    <a:pt x="1170" y="665"/>
                    <a:pt x="1123" y="297"/>
                  </a:cubicBezTo>
                  <a:cubicBezTo>
                    <a:pt x="1146" y="409"/>
                    <a:pt x="1154" y="538"/>
                    <a:pt x="1147" y="676"/>
                  </a:cubicBezTo>
                  <a:cubicBezTo>
                    <a:pt x="1253" y="558"/>
                    <a:pt x="1397" y="525"/>
                    <a:pt x="1517" y="551"/>
                  </a:cubicBezTo>
                  <a:cubicBezTo>
                    <a:pt x="1320" y="524"/>
                    <a:pt x="1198" y="640"/>
                    <a:pt x="1141" y="760"/>
                  </a:cubicBezTo>
                  <a:cubicBezTo>
                    <a:pt x="1125" y="887"/>
                    <a:pt x="1100" y="1011"/>
                    <a:pt x="1053" y="1131"/>
                  </a:cubicBezTo>
                  <a:cubicBezTo>
                    <a:pt x="1115" y="1108"/>
                    <a:pt x="1177" y="1101"/>
                    <a:pt x="1236" y="1105"/>
                  </a:cubicBezTo>
                  <a:cubicBezTo>
                    <a:pt x="1336" y="1065"/>
                    <a:pt x="1433" y="985"/>
                    <a:pt x="1448" y="831"/>
                  </a:cubicBezTo>
                  <a:cubicBezTo>
                    <a:pt x="1445" y="933"/>
                    <a:pt x="1395" y="1045"/>
                    <a:pt x="1299" y="1117"/>
                  </a:cubicBezTo>
                  <a:cubicBezTo>
                    <a:pt x="1371" y="1134"/>
                    <a:pt x="1442" y="1168"/>
                    <a:pt x="1500" y="1218"/>
                  </a:cubicBezTo>
                  <a:cubicBezTo>
                    <a:pt x="1270" y="1137"/>
                    <a:pt x="1113" y="1167"/>
                    <a:pt x="996" y="1251"/>
                  </a:cubicBezTo>
                  <a:cubicBezTo>
                    <a:pt x="976" y="1286"/>
                    <a:pt x="954" y="1325"/>
                    <a:pt x="929" y="1357"/>
                  </a:cubicBezTo>
                  <a:cubicBezTo>
                    <a:pt x="725" y="1640"/>
                    <a:pt x="611" y="1861"/>
                    <a:pt x="655" y="2132"/>
                  </a:cubicBezTo>
                  <a:cubicBezTo>
                    <a:pt x="389" y="2133"/>
                    <a:pt x="389" y="2133"/>
                    <a:pt x="389" y="2133"/>
                  </a:cubicBezTo>
                  <a:cubicBezTo>
                    <a:pt x="379" y="1934"/>
                    <a:pt x="437" y="1735"/>
                    <a:pt x="566" y="1551"/>
                  </a:cubicBezTo>
                  <a:cubicBezTo>
                    <a:pt x="585" y="1482"/>
                    <a:pt x="592" y="1424"/>
                    <a:pt x="587" y="1364"/>
                  </a:cubicBezTo>
                  <a:cubicBezTo>
                    <a:pt x="540" y="1242"/>
                    <a:pt x="476" y="1149"/>
                    <a:pt x="326" y="1121"/>
                  </a:cubicBezTo>
                  <a:cubicBezTo>
                    <a:pt x="323" y="1121"/>
                    <a:pt x="323" y="1121"/>
                    <a:pt x="323" y="1121"/>
                  </a:cubicBezTo>
                  <a:cubicBezTo>
                    <a:pt x="217" y="1123"/>
                    <a:pt x="99" y="1161"/>
                    <a:pt x="32" y="1300"/>
                  </a:cubicBezTo>
                  <a:cubicBezTo>
                    <a:pt x="67" y="1213"/>
                    <a:pt x="140" y="1133"/>
                    <a:pt x="243" y="1096"/>
                  </a:cubicBezTo>
                  <a:close/>
                </a:path>
              </a:pathLst>
            </a:custGeom>
            <a:solidFill>
              <a:schemeClr val="bg1">
                <a:lumMod val="85000"/>
              </a:schemeClr>
            </a:solidFill>
            <a:ln>
              <a:noFill/>
            </a:ln>
          </p:spPr>
          <p:txBody>
            <a:bodyPr anchor="ctr"/>
            <a:lstStyle/>
            <a:p>
              <a:pPr algn="ctr"/>
              <a:endParaRPr sz="2400">
                <a:cs typeface="+mn-ea"/>
                <a:sym typeface="+mn-lt"/>
              </a:endParaRPr>
            </a:p>
          </p:txBody>
        </p:sp>
        <p:sp>
          <p:nvSpPr>
            <p:cNvPr id="12" name="Freeform: Shape 40"/>
            <p:cNvSpPr/>
            <p:nvPr/>
          </p:nvSpPr>
          <p:spPr bwMode="auto">
            <a:xfrm>
              <a:off x="9086186" y="2687567"/>
              <a:ext cx="195715" cy="337363"/>
            </a:xfrm>
            <a:custGeom>
              <a:avLst/>
              <a:gdLst>
                <a:gd name="T0" fmla="*/ 83 w 136"/>
                <a:gd name="T1" fmla="*/ 230 h 234"/>
                <a:gd name="T2" fmla="*/ 85 w 136"/>
                <a:gd name="T3" fmla="*/ 229 h 234"/>
                <a:gd name="T4" fmla="*/ 85 w 136"/>
                <a:gd name="T5" fmla="*/ 229 h 234"/>
                <a:gd name="T6" fmla="*/ 120 w 136"/>
                <a:gd name="T7" fmla="*/ 143 h 234"/>
                <a:gd name="T8" fmla="*/ 112 w 136"/>
                <a:gd name="T9" fmla="*/ 0 h 234"/>
                <a:gd name="T10" fmla="*/ 4 w 136"/>
                <a:gd name="T11" fmla="*/ 159 h 234"/>
                <a:gd name="T12" fmla="*/ 70 w 136"/>
                <a:gd name="T13" fmla="*/ 230 h 234"/>
                <a:gd name="T14" fmla="*/ 83 w 136"/>
                <a:gd name="T15" fmla="*/ 229 h 234"/>
                <a:gd name="T16" fmla="*/ 83 w 136"/>
                <a:gd name="T17" fmla="*/ 230 h 234"/>
                <a:gd name="T18" fmla="*/ 87 w 136"/>
                <a:gd name="T19" fmla="*/ 44 h 234"/>
                <a:gd name="T20" fmla="*/ 87 w 136"/>
                <a:gd name="T21" fmla="*/ 44 h 234"/>
                <a:gd name="T22" fmla="*/ 87 w 136"/>
                <a:gd name="T23" fmla="*/ 44 h 2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234">
                  <a:moveTo>
                    <a:pt x="83" y="230"/>
                  </a:moveTo>
                  <a:cubicBezTo>
                    <a:pt x="84" y="230"/>
                    <a:pt x="84" y="229"/>
                    <a:pt x="85" y="229"/>
                  </a:cubicBezTo>
                  <a:cubicBezTo>
                    <a:pt x="85" y="229"/>
                    <a:pt x="85" y="229"/>
                    <a:pt x="85" y="229"/>
                  </a:cubicBezTo>
                  <a:cubicBezTo>
                    <a:pt x="122" y="209"/>
                    <a:pt x="136" y="174"/>
                    <a:pt x="120" y="143"/>
                  </a:cubicBezTo>
                  <a:cubicBezTo>
                    <a:pt x="101" y="98"/>
                    <a:pt x="100" y="49"/>
                    <a:pt x="112" y="0"/>
                  </a:cubicBezTo>
                  <a:cubicBezTo>
                    <a:pt x="64" y="39"/>
                    <a:pt x="10" y="86"/>
                    <a:pt x="4" y="159"/>
                  </a:cubicBezTo>
                  <a:cubicBezTo>
                    <a:pt x="0" y="208"/>
                    <a:pt x="19" y="234"/>
                    <a:pt x="70" y="230"/>
                  </a:cubicBezTo>
                  <a:cubicBezTo>
                    <a:pt x="83" y="229"/>
                    <a:pt x="83" y="229"/>
                    <a:pt x="83" y="229"/>
                  </a:cubicBezTo>
                  <a:lnTo>
                    <a:pt x="83" y="230"/>
                  </a:lnTo>
                  <a:close/>
                  <a:moveTo>
                    <a:pt x="87" y="44"/>
                  </a:moveTo>
                  <a:cubicBezTo>
                    <a:pt x="87" y="44"/>
                    <a:pt x="87" y="44"/>
                    <a:pt x="87" y="44"/>
                  </a:cubicBezTo>
                  <a:cubicBezTo>
                    <a:pt x="87" y="44"/>
                    <a:pt x="87" y="44"/>
                    <a:pt x="87" y="44"/>
                  </a:cubicBezTo>
                  <a:close/>
                </a:path>
              </a:pathLst>
            </a:custGeom>
            <a:solidFill>
              <a:schemeClr val="accent1"/>
            </a:solidFill>
            <a:ln>
              <a:noFill/>
            </a:ln>
          </p:spPr>
          <p:txBody>
            <a:bodyPr anchor="ctr"/>
            <a:lstStyle/>
            <a:p>
              <a:pPr algn="ctr"/>
              <a:endParaRPr sz="2400">
                <a:cs typeface="+mn-ea"/>
                <a:sym typeface="+mn-lt"/>
              </a:endParaRPr>
            </a:p>
          </p:txBody>
        </p:sp>
        <p:sp>
          <p:nvSpPr>
            <p:cNvPr id="13" name="Freeform: Shape 41"/>
            <p:cNvSpPr/>
            <p:nvPr/>
          </p:nvSpPr>
          <p:spPr bwMode="auto">
            <a:xfrm>
              <a:off x="9645215" y="3153604"/>
              <a:ext cx="661749" cy="434680"/>
            </a:xfrm>
            <a:custGeom>
              <a:avLst/>
              <a:gdLst>
                <a:gd name="T0" fmla="*/ 0 w 459"/>
                <a:gd name="T1" fmla="*/ 113 h 302"/>
                <a:gd name="T2" fmla="*/ 197 w 459"/>
                <a:gd name="T3" fmla="*/ 278 h 302"/>
                <a:gd name="T4" fmla="*/ 459 w 459"/>
                <a:gd name="T5" fmla="*/ 277 h 302"/>
                <a:gd name="T6" fmla="*/ 189 w 459"/>
                <a:gd name="T7" fmla="*/ 36 h 302"/>
                <a:gd name="T8" fmla="*/ 12 w 459"/>
                <a:gd name="T9" fmla="*/ 85 h 302"/>
                <a:gd name="T10" fmla="*/ 12 w 459"/>
                <a:gd name="T11" fmla="*/ 85 h 302"/>
                <a:gd name="T12" fmla="*/ 12 w 459"/>
                <a:gd name="T13" fmla="*/ 85 h 302"/>
                <a:gd name="T14" fmla="*/ 7 w 459"/>
                <a:gd name="T15" fmla="*/ 91 h 302"/>
                <a:gd name="T16" fmla="*/ 9 w 459"/>
                <a:gd name="T17" fmla="*/ 91 h 302"/>
                <a:gd name="T18" fmla="*/ 0 w 459"/>
                <a:gd name="T19" fmla="*/ 113 h 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59" h="302">
                  <a:moveTo>
                    <a:pt x="0" y="113"/>
                  </a:moveTo>
                  <a:cubicBezTo>
                    <a:pt x="7" y="226"/>
                    <a:pt x="79" y="302"/>
                    <a:pt x="197" y="278"/>
                  </a:cubicBezTo>
                  <a:cubicBezTo>
                    <a:pt x="285" y="260"/>
                    <a:pt x="367" y="245"/>
                    <a:pt x="459" y="277"/>
                  </a:cubicBezTo>
                  <a:cubicBezTo>
                    <a:pt x="397" y="155"/>
                    <a:pt x="309" y="65"/>
                    <a:pt x="189" y="36"/>
                  </a:cubicBezTo>
                  <a:cubicBezTo>
                    <a:pt x="189" y="36"/>
                    <a:pt x="78" y="0"/>
                    <a:pt x="12" y="85"/>
                  </a:cubicBezTo>
                  <a:cubicBezTo>
                    <a:pt x="12" y="85"/>
                    <a:pt x="12" y="85"/>
                    <a:pt x="12" y="85"/>
                  </a:cubicBezTo>
                  <a:cubicBezTo>
                    <a:pt x="12" y="85"/>
                    <a:pt x="12" y="85"/>
                    <a:pt x="12" y="85"/>
                  </a:cubicBezTo>
                  <a:cubicBezTo>
                    <a:pt x="10" y="87"/>
                    <a:pt x="9" y="89"/>
                    <a:pt x="7" y="91"/>
                  </a:cubicBezTo>
                  <a:cubicBezTo>
                    <a:pt x="8" y="91"/>
                    <a:pt x="8" y="91"/>
                    <a:pt x="9" y="91"/>
                  </a:cubicBezTo>
                  <a:lnTo>
                    <a:pt x="0" y="113"/>
                  </a:lnTo>
                  <a:close/>
                </a:path>
              </a:pathLst>
            </a:custGeom>
            <a:solidFill>
              <a:schemeClr val="accent1"/>
            </a:solidFill>
            <a:ln>
              <a:noFill/>
            </a:ln>
          </p:spPr>
          <p:txBody>
            <a:bodyPr anchor="ctr"/>
            <a:lstStyle/>
            <a:p>
              <a:pPr algn="ctr"/>
              <a:endParaRPr sz="2400">
                <a:cs typeface="+mn-ea"/>
                <a:sym typeface="+mn-lt"/>
              </a:endParaRPr>
            </a:p>
          </p:txBody>
        </p:sp>
        <p:sp>
          <p:nvSpPr>
            <p:cNvPr id="14" name="Freeform: Shape 42"/>
            <p:cNvSpPr/>
            <p:nvPr/>
          </p:nvSpPr>
          <p:spPr bwMode="auto">
            <a:xfrm>
              <a:off x="9565200" y="3477992"/>
              <a:ext cx="185982" cy="303842"/>
            </a:xfrm>
            <a:custGeom>
              <a:avLst/>
              <a:gdLst>
                <a:gd name="T0" fmla="*/ 50 w 129"/>
                <a:gd name="T1" fmla="*/ 211 h 211"/>
                <a:gd name="T2" fmla="*/ 44 w 129"/>
                <a:gd name="T3" fmla="*/ 209 h 211"/>
                <a:gd name="T4" fmla="*/ 44 w 129"/>
                <a:gd name="T5" fmla="*/ 209 h 211"/>
                <a:gd name="T6" fmla="*/ 44 w 129"/>
                <a:gd name="T7" fmla="*/ 209 h 211"/>
                <a:gd name="T8" fmla="*/ 9 w 129"/>
                <a:gd name="T9" fmla="*/ 134 h 211"/>
                <a:gd name="T10" fmla="*/ 1 w 129"/>
                <a:gd name="T11" fmla="*/ 0 h 211"/>
                <a:gd name="T12" fmla="*/ 121 w 129"/>
                <a:gd name="T13" fmla="*/ 134 h 211"/>
                <a:gd name="T14" fmla="*/ 57 w 129"/>
                <a:gd name="T15" fmla="*/ 211 h 211"/>
                <a:gd name="T16" fmla="*/ 50 w 129"/>
                <a:gd name="T17" fmla="*/ 210 h 211"/>
                <a:gd name="T18" fmla="*/ 50 w 129"/>
                <a:gd name="T19" fmla="*/ 211 h 2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9" h="211">
                  <a:moveTo>
                    <a:pt x="50" y="211"/>
                  </a:moveTo>
                  <a:cubicBezTo>
                    <a:pt x="48" y="211"/>
                    <a:pt x="46" y="210"/>
                    <a:pt x="44" y="209"/>
                  </a:cubicBezTo>
                  <a:cubicBezTo>
                    <a:pt x="44" y="209"/>
                    <a:pt x="44" y="209"/>
                    <a:pt x="44" y="209"/>
                  </a:cubicBezTo>
                  <a:cubicBezTo>
                    <a:pt x="44" y="209"/>
                    <a:pt x="44" y="209"/>
                    <a:pt x="44" y="209"/>
                  </a:cubicBezTo>
                  <a:cubicBezTo>
                    <a:pt x="10" y="195"/>
                    <a:pt x="0" y="165"/>
                    <a:pt x="9" y="134"/>
                  </a:cubicBezTo>
                  <a:cubicBezTo>
                    <a:pt x="21" y="88"/>
                    <a:pt x="18" y="45"/>
                    <a:pt x="1" y="0"/>
                  </a:cubicBezTo>
                  <a:cubicBezTo>
                    <a:pt x="51" y="31"/>
                    <a:pt x="106" y="67"/>
                    <a:pt x="121" y="134"/>
                  </a:cubicBezTo>
                  <a:cubicBezTo>
                    <a:pt x="129" y="180"/>
                    <a:pt x="109" y="207"/>
                    <a:pt x="57" y="211"/>
                  </a:cubicBezTo>
                  <a:cubicBezTo>
                    <a:pt x="50" y="210"/>
                    <a:pt x="50" y="210"/>
                    <a:pt x="50" y="210"/>
                  </a:cubicBezTo>
                  <a:lnTo>
                    <a:pt x="50" y="211"/>
                  </a:lnTo>
                  <a:close/>
                </a:path>
              </a:pathLst>
            </a:custGeom>
            <a:solidFill>
              <a:schemeClr val="accent1"/>
            </a:solidFill>
            <a:ln>
              <a:noFill/>
            </a:ln>
          </p:spPr>
          <p:txBody>
            <a:bodyPr anchor="ctr"/>
            <a:lstStyle/>
            <a:p>
              <a:pPr algn="ctr"/>
              <a:endParaRPr sz="2400">
                <a:cs typeface="+mn-ea"/>
                <a:sym typeface="+mn-lt"/>
              </a:endParaRPr>
            </a:p>
          </p:txBody>
        </p:sp>
        <p:sp>
          <p:nvSpPr>
            <p:cNvPr id="15" name="Freeform: Shape 43"/>
            <p:cNvSpPr/>
            <p:nvPr/>
          </p:nvSpPr>
          <p:spPr bwMode="auto">
            <a:xfrm>
              <a:off x="9627913" y="4109464"/>
              <a:ext cx="522264" cy="730953"/>
            </a:xfrm>
            <a:custGeom>
              <a:avLst/>
              <a:gdLst>
                <a:gd name="T0" fmla="*/ 28 w 362"/>
                <a:gd name="T1" fmla="*/ 104 h 507"/>
                <a:gd name="T2" fmla="*/ 25 w 362"/>
                <a:gd name="T3" fmla="*/ 116 h 507"/>
                <a:gd name="T4" fmla="*/ 102 w 362"/>
                <a:gd name="T5" fmla="*/ 291 h 507"/>
                <a:gd name="T6" fmla="*/ 319 w 362"/>
                <a:gd name="T7" fmla="*/ 507 h 507"/>
                <a:gd name="T8" fmla="*/ 266 w 362"/>
                <a:gd name="T9" fmla="*/ 83 h 507"/>
                <a:gd name="T10" fmla="*/ 48 w 362"/>
                <a:gd name="T11" fmla="*/ 78 h 507"/>
                <a:gd name="T12" fmla="*/ 48 w 362"/>
                <a:gd name="T13" fmla="*/ 78 h 507"/>
                <a:gd name="T14" fmla="*/ 48 w 362"/>
                <a:gd name="T15" fmla="*/ 78 h 507"/>
                <a:gd name="T16" fmla="*/ 43 w 362"/>
                <a:gd name="T17" fmla="*/ 83 h 507"/>
                <a:gd name="T18" fmla="*/ 44 w 362"/>
                <a:gd name="T19" fmla="*/ 83 h 507"/>
                <a:gd name="T20" fmla="*/ 28 w 362"/>
                <a:gd name="T21" fmla="*/ 104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62" h="507">
                  <a:moveTo>
                    <a:pt x="28" y="104"/>
                  </a:moveTo>
                  <a:cubicBezTo>
                    <a:pt x="27" y="108"/>
                    <a:pt x="26" y="112"/>
                    <a:pt x="25" y="116"/>
                  </a:cubicBezTo>
                  <a:cubicBezTo>
                    <a:pt x="0" y="199"/>
                    <a:pt x="35" y="259"/>
                    <a:pt x="102" y="291"/>
                  </a:cubicBezTo>
                  <a:cubicBezTo>
                    <a:pt x="196" y="335"/>
                    <a:pt x="268" y="409"/>
                    <a:pt x="319" y="507"/>
                  </a:cubicBezTo>
                  <a:cubicBezTo>
                    <a:pt x="342" y="367"/>
                    <a:pt x="362" y="210"/>
                    <a:pt x="266" y="83"/>
                  </a:cubicBezTo>
                  <a:cubicBezTo>
                    <a:pt x="203" y="0"/>
                    <a:pt x="127" y="0"/>
                    <a:pt x="48" y="78"/>
                  </a:cubicBezTo>
                  <a:cubicBezTo>
                    <a:pt x="48" y="78"/>
                    <a:pt x="48" y="78"/>
                    <a:pt x="48" y="78"/>
                  </a:cubicBezTo>
                  <a:cubicBezTo>
                    <a:pt x="48" y="78"/>
                    <a:pt x="48" y="78"/>
                    <a:pt x="48" y="78"/>
                  </a:cubicBezTo>
                  <a:cubicBezTo>
                    <a:pt x="46" y="80"/>
                    <a:pt x="45" y="81"/>
                    <a:pt x="43" y="83"/>
                  </a:cubicBezTo>
                  <a:cubicBezTo>
                    <a:pt x="44" y="83"/>
                    <a:pt x="44" y="83"/>
                    <a:pt x="44" y="83"/>
                  </a:cubicBezTo>
                  <a:lnTo>
                    <a:pt x="28" y="104"/>
                  </a:lnTo>
                  <a:close/>
                </a:path>
              </a:pathLst>
            </a:custGeom>
            <a:solidFill>
              <a:schemeClr val="accent1"/>
            </a:solidFill>
            <a:ln>
              <a:noFill/>
            </a:ln>
          </p:spPr>
          <p:txBody>
            <a:bodyPr anchor="ctr"/>
            <a:lstStyle/>
            <a:p>
              <a:pPr algn="ctr"/>
              <a:endParaRPr sz="2400">
                <a:cs typeface="+mn-ea"/>
                <a:sym typeface="+mn-lt"/>
              </a:endParaRPr>
            </a:p>
          </p:txBody>
        </p:sp>
        <p:sp>
          <p:nvSpPr>
            <p:cNvPr id="16" name="Freeform: Shape 44"/>
            <p:cNvSpPr/>
            <p:nvPr/>
          </p:nvSpPr>
          <p:spPr bwMode="auto">
            <a:xfrm>
              <a:off x="8588795" y="3162256"/>
              <a:ext cx="206525" cy="165438"/>
            </a:xfrm>
            <a:custGeom>
              <a:avLst/>
              <a:gdLst>
                <a:gd name="T0" fmla="*/ 16 w 143"/>
                <a:gd name="T1" fmla="*/ 94 h 115"/>
                <a:gd name="T2" fmla="*/ 93 w 143"/>
                <a:gd name="T3" fmla="*/ 76 h 115"/>
                <a:gd name="T4" fmla="*/ 143 w 143"/>
                <a:gd name="T5" fmla="*/ 10 h 115"/>
                <a:gd name="T6" fmla="*/ 35 w 143"/>
                <a:gd name="T7" fmla="*/ 31 h 115"/>
                <a:gd name="T8" fmla="*/ 11 w 143"/>
                <a:gd name="T9" fmla="*/ 86 h 115"/>
                <a:gd name="T10" fmla="*/ 18 w 143"/>
                <a:gd name="T11" fmla="*/ 91 h 115"/>
                <a:gd name="T12" fmla="*/ 18 w 143"/>
                <a:gd name="T13" fmla="*/ 91 h 115"/>
                <a:gd name="T14" fmla="*/ 16 w 143"/>
                <a:gd name="T15" fmla="*/ 94 h 11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43" h="115">
                  <a:moveTo>
                    <a:pt x="16" y="94"/>
                  </a:moveTo>
                  <a:cubicBezTo>
                    <a:pt x="45" y="115"/>
                    <a:pt x="76" y="111"/>
                    <a:pt x="93" y="76"/>
                  </a:cubicBezTo>
                  <a:cubicBezTo>
                    <a:pt x="106" y="51"/>
                    <a:pt x="118" y="27"/>
                    <a:pt x="143" y="10"/>
                  </a:cubicBezTo>
                  <a:cubicBezTo>
                    <a:pt x="102" y="0"/>
                    <a:pt x="66" y="7"/>
                    <a:pt x="35" y="31"/>
                  </a:cubicBezTo>
                  <a:cubicBezTo>
                    <a:pt x="35" y="31"/>
                    <a:pt x="0" y="51"/>
                    <a:pt x="11" y="86"/>
                  </a:cubicBezTo>
                  <a:cubicBezTo>
                    <a:pt x="18" y="91"/>
                    <a:pt x="18" y="91"/>
                    <a:pt x="18" y="91"/>
                  </a:cubicBezTo>
                  <a:cubicBezTo>
                    <a:pt x="18" y="91"/>
                    <a:pt x="18" y="91"/>
                    <a:pt x="18" y="91"/>
                  </a:cubicBezTo>
                  <a:cubicBezTo>
                    <a:pt x="17" y="92"/>
                    <a:pt x="17" y="93"/>
                    <a:pt x="16" y="94"/>
                  </a:cubicBezTo>
                  <a:close/>
                </a:path>
              </a:pathLst>
            </a:custGeom>
            <a:solidFill>
              <a:schemeClr val="accent1"/>
            </a:solidFill>
            <a:ln>
              <a:noFill/>
            </a:ln>
          </p:spPr>
          <p:txBody>
            <a:bodyPr anchor="ctr"/>
            <a:lstStyle/>
            <a:p>
              <a:pPr algn="ctr"/>
              <a:endParaRPr sz="2400">
                <a:cs typeface="+mn-ea"/>
                <a:sym typeface="+mn-lt"/>
              </a:endParaRPr>
            </a:p>
          </p:txBody>
        </p:sp>
        <p:sp>
          <p:nvSpPr>
            <p:cNvPr id="17" name="Freeform: Shape 45"/>
            <p:cNvSpPr/>
            <p:nvPr/>
          </p:nvSpPr>
          <p:spPr bwMode="auto">
            <a:xfrm>
              <a:off x="8287115" y="2779478"/>
              <a:ext cx="375209" cy="274647"/>
            </a:xfrm>
            <a:custGeom>
              <a:avLst/>
              <a:gdLst>
                <a:gd name="T0" fmla="*/ 45 w 260"/>
                <a:gd name="T1" fmla="*/ 166 h 190"/>
                <a:gd name="T2" fmla="*/ 140 w 260"/>
                <a:gd name="T3" fmla="*/ 143 h 190"/>
                <a:gd name="T4" fmla="*/ 260 w 260"/>
                <a:gd name="T5" fmla="*/ 43 h 190"/>
                <a:gd name="T6" fmla="*/ 53 w 260"/>
                <a:gd name="T7" fmla="*/ 42 h 190"/>
                <a:gd name="T8" fmla="*/ 37 w 260"/>
                <a:gd name="T9" fmla="*/ 158 h 190"/>
                <a:gd name="T10" fmla="*/ 45 w 260"/>
                <a:gd name="T11" fmla="*/ 166 h 190"/>
              </a:gdLst>
              <a:ahLst/>
              <a:cxnLst>
                <a:cxn ang="0">
                  <a:pos x="T0" y="T1"/>
                </a:cxn>
                <a:cxn ang="0">
                  <a:pos x="T2" y="T3"/>
                </a:cxn>
                <a:cxn ang="0">
                  <a:pos x="T4" y="T5"/>
                </a:cxn>
                <a:cxn ang="0">
                  <a:pos x="T6" y="T7"/>
                </a:cxn>
                <a:cxn ang="0">
                  <a:pos x="T8" y="T9"/>
                </a:cxn>
                <a:cxn ang="0">
                  <a:pos x="T10" y="T11"/>
                </a:cxn>
              </a:cxnLst>
              <a:rect l="0" t="0" r="r" b="b"/>
              <a:pathLst>
                <a:path w="260" h="190">
                  <a:moveTo>
                    <a:pt x="45" y="166"/>
                  </a:moveTo>
                  <a:cubicBezTo>
                    <a:pt x="84" y="190"/>
                    <a:pt x="120" y="175"/>
                    <a:pt x="140" y="143"/>
                  </a:cubicBezTo>
                  <a:cubicBezTo>
                    <a:pt x="168" y="96"/>
                    <a:pt x="208" y="63"/>
                    <a:pt x="260" y="43"/>
                  </a:cubicBezTo>
                  <a:cubicBezTo>
                    <a:pt x="194" y="20"/>
                    <a:pt x="119" y="0"/>
                    <a:pt x="53" y="42"/>
                  </a:cubicBezTo>
                  <a:cubicBezTo>
                    <a:pt x="7" y="67"/>
                    <a:pt x="0" y="111"/>
                    <a:pt x="37" y="158"/>
                  </a:cubicBezTo>
                  <a:lnTo>
                    <a:pt x="45" y="166"/>
                  </a:lnTo>
                  <a:close/>
                </a:path>
              </a:pathLst>
            </a:custGeom>
            <a:solidFill>
              <a:schemeClr val="accent1"/>
            </a:solidFill>
            <a:ln>
              <a:noFill/>
            </a:ln>
          </p:spPr>
          <p:txBody>
            <a:bodyPr anchor="ctr"/>
            <a:lstStyle/>
            <a:p>
              <a:pPr algn="ctr"/>
              <a:endParaRPr sz="2400">
                <a:cs typeface="+mn-ea"/>
                <a:sym typeface="+mn-lt"/>
              </a:endParaRPr>
            </a:p>
          </p:txBody>
        </p:sp>
        <p:sp>
          <p:nvSpPr>
            <p:cNvPr id="18" name="Freeform: Shape 46"/>
            <p:cNvSpPr/>
            <p:nvPr/>
          </p:nvSpPr>
          <p:spPr bwMode="auto">
            <a:xfrm>
              <a:off x="7519399" y="2699463"/>
              <a:ext cx="523345" cy="371964"/>
            </a:xfrm>
            <a:custGeom>
              <a:avLst/>
              <a:gdLst>
                <a:gd name="T0" fmla="*/ 355 w 363"/>
                <a:gd name="T1" fmla="*/ 179 h 258"/>
                <a:gd name="T2" fmla="*/ 161 w 363"/>
                <a:gd name="T3" fmla="*/ 186 h 258"/>
                <a:gd name="T4" fmla="*/ 0 w 363"/>
                <a:gd name="T5" fmla="*/ 58 h 258"/>
                <a:gd name="T6" fmla="*/ 274 w 363"/>
                <a:gd name="T7" fmla="*/ 41 h 258"/>
                <a:gd name="T8" fmla="*/ 362 w 363"/>
                <a:gd name="T9" fmla="*/ 163 h 258"/>
                <a:gd name="T10" fmla="*/ 355 w 363"/>
                <a:gd name="T11" fmla="*/ 179 h 258"/>
              </a:gdLst>
              <a:ahLst/>
              <a:cxnLst>
                <a:cxn ang="0">
                  <a:pos x="T0" y="T1"/>
                </a:cxn>
                <a:cxn ang="0">
                  <a:pos x="T2" y="T3"/>
                </a:cxn>
                <a:cxn ang="0">
                  <a:pos x="T4" y="T5"/>
                </a:cxn>
                <a:cxn ang="0">
                  <a:pos x="T6" y="T7"/>
                </a:cxn>
                <a:cxn ang="0">
                  <a:pos x="T8" y="T9"/>
                </a:cxn>
                <a:cxn ang="0">
                  <a:pos x="T10" y="T11"/>
                </a:cxn>
              </a:cxnLst>
              <a:rect l="0" t="0" r="r" b="b"/>
              <a:pathLst>
                <a:path w="363" h="258">
                  <a:moveTo>
                    <a:pt x="355" y="179"/>
                  </a:moveTo>
                  <a:cubicBezTo>
                    <a:pt x="299" y="248"/>
                    <a:pt x="219" y="258"/>
                    <a:pt x="161" y="186"/>
                  </a:cubicBezTo>
                  <a:cubicBezTo>
                    <a:pt x="115" y="131"/>
                    <a:pt x="70" y="80"/>
                    <a:pt x="0" y="58"/>
                  </a:cubicBezTo>
                  <a:cubicBezTo>
                    <a:pt x="92" y="13"/>
                    <a:pt x="185" y="0"/>
                    <a:pt x="274" y="41"/>
                  </a:cubicBezTo>
                  <a:cubicBezTo>
                    <a:pt x="274" y="41"/>
                    <a:pt x="363" y="74"/>
                    <a:pt x="362" y="163"/>
                  </a:cubicBezTo>
                  <a:lnTo>
                    <a:pt x="355" y="179"/>
                  </a:lnTo>
                  <a:close/>
                </a:path>
              </a:pathLst>
            </a:custGeom>
            <a:solidFill>
              <a:schemeClr val="accent1"/>
            </a:solidFill>
            <a:ln>
              <a:noFill/>
            </a:ln>
          </p:spPr>
          <p:txBody>
            <a:bodyPr anchor="ctr"/>
            <a:lstStyle/>
            <a:p>
              <a:pPr algn="ctr"/>
              <a:endParaRPr sz="2400">
                <a:cs typeface="+mn-ea"/>
                <a:sym typeface="+mn-lt"/>
              </a:endParaRPr>
            </a:p>
          </p:txBody>
        </p:sp>
        <p:sp>
          <p:nvSpPr>
            <p:cNvPr id="19" name="Freeform: Shape 47"/>
            <p:cNvSpPr/>
            <p:nvPr/>
          </p:nvSpPr>
          <p:spPr bwMode="auto">
            <a:xfrm>
              <a:off x="6991729" y="3116841"/>
              <a:ext cx="728790" cy="454143"/>
            </a:xfrm>
            <a:custGeom>
              <a:avLst/>
              <a:gdLst>
                <a:gd name="T0" fmla="*/ 506 w 506"/>
                <a:gd name="T1" fmla="*/ 134 h 315"/>
                <a:gd name="T2" fmla="*/ 268 w 506"/>
                <a:gd name="T3" fmla="*/ 261 h 315"/>
                <a:gd name="T4" fmla="*/ 0 w 506"/>
                <a:gd name="T5" fmla="*/ 202 h 315"/>
                <a:gd name="T6" fmla="*/ 327 w 506"/>
                <a:gd name="T7" fmla="*/ 11 h 315"/>
                <a:gd name="T8" fmla="*/ 503 w 506"/>
                <a:gd name="T9" fmla="*/ 110 h 315"/>
                <a:gd name="T10" fmla="*/ 506 w 506"/>
                <a:gd name="T11" fmla="*/ 134 h 315"/>
              </a:gdLst>
              <a:ahLst/>
              <a:cxnLst>
                <a:cxn ang="0">
                  <a:pos x="T0" y="T1"/>
                </a:cxn>
                <a:cxn ang="0">
                  <a:pos x="T2" y="T3"/>
                </a:cxn>
                <a:cxn ang="0">
                  <a:pos x="T4" y="T5"/>
                </a:cxn>
                <a:cxn ang="0">
                  <a:pos x="T6" y="T7"/>
                </a:cxn>
                <a:cxn ang="0">
                  <a:pos x="T8" y="T9"/>
                </a:cxn>
                <a:cxn ang="0">
                  <a:pos x="T10" y="T11"/>
                </a:cxn>
              </a:cxnLst>
              <a:rect l="0" t="0" r="r" b="b"/>
              <a:pathLst>
                <a:path w="506" h="315">
                  <a:moveTo>
                    <a:pt x="506" y="134"/>
                  </a:moveTo>
                  <a:cubicBezTo>
                    <a:pt x="477" y="250"/>
                    <a:pt x="386" y="315"/>
                    <a:pt x="268" y="261"/>
                  </a:cubicBezTo>
                  <a:cubicBezTo>
                    <a:pt x="184" y="222"/>
                    <a:pt x="101" y="189"/>
                    <a:pt x="0" y="202"/>
                  </a:cubicBezTo>
                  <a:cubicBezTo>
                    <a:pt x="88" y="90"/>
                    <a:pt x="196" y="17"/>
                    <a:pt x="327" y="11"/>
                  </a:cubicBezTo>
                  <a:cubicBezTo>
                    <a:pt x="327" y="11"/>
                    <a:pt x="457" y="0"/>
                    <a:pt x="503" y="110"/>
                  </a:cubicBezTo>
                  <a:lnTo>
                    <a:pt x="506" y="134"/>
                  </a:lnTo>
                  <a:close/>
                </a:path>
              </a:pathLst>
            </a:custGeom>
            <a:solidFill>
              <a:schemeClr val="accent1"/>
            </a:solidFill>
            <a:ln>
              <a:noFill/>
            </a:ln>
          </p:spPr>
          <p:txBody>
            <a:bodyPr anchor="ctr"/>
            <a:lstStyle/>
            <a:p>
              <a:pPr algn="ctr"/>
              <a:endParaRPr sz="2400">
                <a:cs typeface="+mn-ea"/>
                <a:sym typeface="+mn-lt"/>
              </a:endParaRPr>
            </a:p>
          </p:txBody>
        </p:sp>
        <p:sp>
          <p:nvSpPr>
            <p:cNvPr id="20" name="Freeform: Shape 48"/>
            <p:cNvSpPr/>
            <p:nvPr/>
          </p:nvSpPr>
          <p:spPr bwMode="auto">
            <a:xfrm>
              <a:off x="7581032" y="3590445"/>
              <a:ext cx="126510" cy="195715"/>
            </a:xfrm>
            <a:custGeom>
              <a:avLst/>
              <a:gdLst>
                <a:gd name="T0" fmla="*/ 50 w 88"/>
                <a:gd name="T1" fmla="*/ 136 h 136"/>
                <a:gd name="T2" fmla="*/ 80 w 88"/>
                <a:gd name="T3" fmla="*/ 87 h 136"/>
                <a:gd name="T4" fmla="*/ 88 w 88"/>
                <a:gd name="T5" fmla="*/ 0 h 136"/>
                <a:gd name="T6" fmla="*/ 7 w 88"/>
                <a:gd name="T7" fmla="*/ 83 h 136"/>
                <a:gd name="T8" fmla="*/ 44 w 88"/>
                <a:gd name="T9" fmla="*/ 133 h 136"/>
                <a:gd name="T10" fmla="*/ 50 w 88"/>
                <a:gd name="T11" fmla="*/ 136 h 136"/>
              </a:gdLst>
              <a:ahLst/>
              <a:cxnLst>
                <a:cxn ang="0">
                  <a:pos x="T0" y="T1"/>
                </a:cxn>
                <a:cxn ang="0">
                  <a:pos x="T2" y="T3"/>
                </a:cxn>
                <a:cxn ang="0">
                  <a:pos x="T4" y="T5"/>
                </a:cxn>
                <a:cxn ang="0">
                  <a:pos x="T6" y="T7"/>
                </a:cxn>
                <a:cxn ang="0">
                  <a:pos x="T8" y="T9"/>
                </a:cxn>
                <a:cxn ang="0">
                  <a:pos x="T10" y="T11"/>
                </a:cxn>
              </a:cxnLst>
              <a:rect l="0" t="0" r="r" b="b"/>
              <a:pathLst>
                <a:path w="88" h="136">
                  <a:moveTo>
                    <a:pt x="50" y="136"/>
                  </a:moveTo>
                  <a:cubicBezTo>
                    <a:pt x="73" y="127"/>
                    <a:pt x="83" y="108"/>
                    <a:pt x="80" y="87"/>
                  </a:cubicBezTo>
                  <a:cubicBezTo>
                    <a:pt x="71" y="57"/>
                    <a:pt x="76" y="27"/>
                    <a:pt x="88" y="0"/>
                  </a:cubicBezTo>
                  <a:cubicBezTo>
                    <a:pt x="55" y="17"/>
                    <a:pt x="19" y="39"/>
                    <a:pt x="7" y="83"/>
                  </a:cubicBezTo>
                  <a:cubicBezTo>
                    <a:pt x="0" y="110"/>
                    <a:pt x="11" y="129"/>
                    <a:pt x="44" y="133"/>
                  </a:cubicBezTo>
                  <a:lnTo>
                    <a:pt x="50" y="136"/>
                  </a:lnTo>
                  <a:close/>
                </a:path>
              </a:pathLst>
            </a:custGeom>
            <a:solidFill>
              <a:schemeClr val="accent1"/>
            </a:solidFill>
            <a:ln>
              <a:noFill/>
            </a:ln>
          </p:spPr>
          <p:txBody>
            <a:bodyPr anchor="ctr"/>
            <a:lstStyle/>
            <a:p>
              <a:pPr algn="ctr"/>
              <a:endParaRPr sz="2400">
                <a:cs typeface="+mn-ea"/>
                <a:sym typeface="+mn-lt"/>
              </a:endParaRPr>
            </a:p>
          </p:txBody>
        </p:sp>
        <p:sp>
          <p:nvSpPr>
            <p:cNvPr id="21" name="Freeform: Shape 49"/>
            <p:cNvSpPr/>
            <p:nvPr/>
          </p:nvSpPr>
          <p:spPr bwMode="auto">
            <a:xfrm>
              <a:off x="7348555" y="4265170"/>
              <a:ext cx="447655" cy="722302"/>
            </a:xfrm>
            <a:custGeom>
              <a:avLst/>
              <a:gdLst>
                <a:gd name="T0" fmla="*/ 234 w 310"/>
                <a:gd name="T1" fmla="*/ 23 h 501"/>
                <a:gd name="T2" fmla="*/ 232 w 310"/>
                <a:gd name="T3" fmla="*/ 284 h 501"/>
                <a:gd name="T4" fmla="*/ 86 w 310"/>
                <a:gd name="T5" fmla="*/ 501 h 501"/>
                <a:gd name="T6" fmla="*/ 77 w 310"/>
                <a:gd name="T7" fmla="*/ 78 h 501"/>
                <a:gd name="T8" fmla="*/ 215 w 310"/>
                <a:gd name="T9" fmla="*/ 13 h 501"/>
                <a:gd name="T10" fmla="*/ 234 w 310"/>
                <a:gd name="T11" fmla="*/ 23 h 501"/>
              </a:gdLst>
              <a:ahLst/>
              <a:cxnLst>
                <a:cxn ang="0">
                  <a:pos x="T0" y="T1"/>
                </a:cxn>
                <a:cxn ang="0">
                  <a:pos x="T2" y="T3"/>
                </a:cxn>
                <a:cxn ang="0">
                  <a:pos x="T4" y="T5"/>
                </a:cxn>
                <a:cxn ang="0">
                  <a:pos x="T6" y="T7"/>
                </a:cxn>
                <a:cxn ang="0">
                  <a:pos x="T8" y="T9"/>
                </a:cxn>
                <a:cxn ang="0">
                  <a:pos x="T10" y="T11"/>
                </a:cxn>
              </a:cxnLst>
              <a:rect l="0" t="0" r="r" b="b"/>
              <a:pathLst>
                <a:path w="310" h="501">
                  <a:moveTo>
                    <a:pt x="234" y="23"/>
                  </a:moveTo>
                  <a:cubicBezTo>
                    <a:pt x="295" y="110"/>
                    <a:pt x="310" y="210"/>
                    <a:pt x="232" y="284"/>
                  </a:cubicBezTo>
                  <a:cubicBezTo>
                    <a:pt x="156" y="359"/>
                    <a:pt x="102" y="417"/>
                    <a:pt x="86" y="501"/>
                  </a:cubicBezTo>
                  <a:cubicBezTo>
                    <a:pt x="26" y="354"/>
                    <a:pt x="0" y="206"/>
                    <a:pt x="77" y="78"/>
                  </a:cubicBezTo>
                  <a:cubicBezTo>
                    <a:pt x="117" y="12"/>
                    <a:pt x="166" y="0"/>
                    <a:pt x="215" y="13"/>
                  </a:cubicBezTo>
                  <a:lnTo>
                    <a:pt x="234" y="23"/>
                  </a:lnTo>
                  <a:close/>
                </a:path>
              </a:pathLst>
            </a:custGeom>
            <a:solidFill>
              <a:schemeClr val="accent1"/>
            </a:solidFill>
            <a:ln>
              <a:noFill/>
            </a:ln>
          </p:spPr>
          <p:txBody>
            <a:bodyPr anchor="ctr"/>
            <a:lstStyle/>
            <a:p>
              <a:pPr algn="ctr"/>
              <a:endParaRPr sz="2400">
                <a:cs typeface="+mn-ea"/>
                <a:sym typeface="+mn-lt"/>
              </a:endParaRPr>
            </a:p>
          </p:txBody>
        </p:sp>
        <p:sp>
          <p:nvSpPr>
            <p:cNvPr id="22" name="Freeform: Shape 22"/>
            <p:cNvSpPr/>
            <p:nvPr/>
          </p:nvSpPr>
          <p:spPr bwMode="auto">
            <a:xfrm>
              <a:off x="7752344" y="5318119"/>
              <a:ext cx="1112224" cy="214922"/>
            </a:xfrm>
            <a:custGeom>
              <a:avLst/>
              <a:gdLst>
                <a:gd name="T0" fmla="*/ 11 w 87"/>
                <a:gd name="T1" fmla="*/ 5 h 17"/>
                <a:gd name="T2" fmla="*/ 12 w 87"/>
                <a:gd name="T3" fmla="*/ 5 h 17"/>
                <a:gd name="T4" fmla="*/ 20 w 87"/>
                <a:gd name="T5" fmla="*/ 6 h 17"/>
                <a:gd name="T6" fmla="*/ 24 w 87"/>
                <a:gd name="T7" fmla="*/ 4 h 17"/>
                <a:gd name="T8" fmla="*/ 27 w 87"/>
                <a:gd name="T9" fmla="*/ 5 h 17"/>
                <a:gd name="T10" fmla="*/ 29 w 87"/>
                <a:gd name="T11" fmla="*/ 6 h 17"/>
                <a:gd name="T12" fmla="*/ 34 w 87"/>
                <a:gd name="T13" fmla="*/ 2 h 17"/>
                <a:gd name="T14" fmla="*/ 37 w 87"/>
                <a:gd name="T15" fmla="*/ 3 h 17"/>
                <a:gd name="T16" fmla="*/ 40 w 87"/>
                <a:gd name="T17" fmla="*/ 3 h 17"/>
                <a:gd name="T18" fmla="*/ 42 w 87"/>
                <a:gd name="T19" fmla="*/ 1 h 17"/>
                <a:gd name="T20" fmla="*/ 47 w 87"/>
                <a:gd name="T21" fmla="*/ 2 h 17"/>
                <a:gd name="T22" fmla="*/ 50 w 87"/>
                <a:gd name="T23" fmla="*/ 1 h 17"/>
                <a:gd name="T24" fmla="*/ 53 w 87"/>
                <a:gd name="T25" fmla="*/ 1 h 17"/>
                <a:gd name="T26" fmla="*/ 59 w 87"/>
                <a:gd name="T27" fmla="*/ 5 h 17"/>
                <a:gd name="T28" fmla="*/ 64 w 87"/>
                <a:gd name="T29" fmla="*/ 2 h 17"/>
                <a:gd name="T30" fmla="*/ 69 w 87"/>
                <a:gd name="T31" fmla="*/ 5 h 17"/>
                <a:gd name="T32" fmla="*/ 75 w 87"/>
                <a:gd name="T33" fmla="*/ 5 h 17"/>
                <a:gd name="T34" fmla="*/ 81 w 87"/>
                <a:gd name="T35" fmla="*/ 8 h 17"/>
                <a:gd name="T36" fmla="*/ 84 w 87"/>
                <a:gd name="T37" fmla="*/ 9 h 17"/>
                <a:gd name="T38" fmla="*/ 84 w 87"/>
                <a:gd name="T39" fmla="*/ 16 h 17"/>
                <a:gd name="T40" fmla="*/ 76 w 87"/>
                <a:gd name="T41" fmla="*/ 17 h 17"/>
                <a:gd name="T42" fmla="*/ 54 w 87"/>
                <a:gd name="T43" fmla="*/ 17 h 17"/>
                <a:gd name="T44" fmla="*/ 31 w 87"/>
                <a:gd name="T45" fmla="*/ 15 h 17"/>
                <a:gd name="T46" fmla="*/ 15 w 87"/>
                <a:gd name="T47" fmla="*/ 14 h 17"/>
                <a:gd name="T48" fmla="*/ 13 w 87"/>
                <a:gd name="T49" fmla="*/ 14 h 17"/>
                <a:gd name="T50" fmla="*/ 4 w 87"/>
                <a:gd name="T51" fmla="*/ 8 h 17"/>
                <a:gd name="T52" fmla="*/ 11 w 87"/>
                <a:gd name="T53" fmla="*/ 5 h 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87" h="17">
                  <a:moveTo>
                    <a:pt x="11" y="5"/>
                  </a:moveTo>
                  <a:cubicBezTo>
                    <a:pt x="12" y="5"/>
                    <a:pt x="12" y="5"/>
                    <a:pt x="12" y="5"/>
                  </a:cubicBezTo>
                  <a:cubicBezTo>
                    <a:pt x="16" y="3"/>
                    <a:pt x="17" y="3"/>
                    <a:pt x="20" y="6"/>
                  </a:cubicBezTo>
                  <a:cubicBezTo>
                    <a:pt x="20" y="7"/>
                    <a:pt x="23" y="4"/>
                    <a:pt x="24" y="4"/>
                  </a:cubicBezTo>
                  <a:cubicBezTo>
                    <a:pt x="25" y="4"/>
                    <a:pt x="26" y="5"/>
                    <a:pt x="27" y="5"/>
                  </a:cubicBezTo>
                  <a:cubicBezTo>
                    <a:pt x="28" y="5"/>
                    <a:pt x="28" y="6"/>
                    <a:pt x="29" y="6"/>
                  </a:cubicBezTo>
                  <a:cubicBezTo>
                    <a:pt x="32" y="6"/>
                    <a:pt x="32" y="3"/>
                    <a:pt x="34" y="2"/>
                  </a:cubicBezTo>
                  <a:cubicBezTo>
                    <a:pt x="35" y="2"/>
                    <a:pt x="36" y="2"/>
                    <a:pt x="37" y="3"/>
                  </a:cubicBezTo>
                  <a:cubicBezTo>
                    <a:pt x="38" y="3"/>
                    <a:pt x="39" y="4"/>
                    <a:pt x="40" y="3"/>
                  </a:cubicBezTo>
                  <a:cubicBezTo>
                    <a:pt x="41" y="3"/>
                    <a:pt x="41" y="1"/>
                    <a:pt x="42" y="1"/>
                  </a:cubicBezTo>
                  <a:cubicBezTo>
                    <a:pt x="44" y="0"/>
                    <a:pt x="45" y="2"/>
                    <a:pt x="47" y="2"/>
                  </a:cubicBezTo>
                  <a:cubicBezTo>
                    <a:pt x="48" y="2"/>
                    <a:pt x="49" y="2"/>
                    <a:pt x="50" y="1"/>
                  </a:cubicBezTo>
                  <a:cubicBezTo>
                    <a:pt x="51" y="1"/>
                    <a:pt x="52" y="0"/>
                    <a:pt x="53" y="1"/>
                  </a:cubicBezTo>
                  <a:cubicBezTo>
                    <a:pt x="56" y="1"/>
                    <a:pt x="57" y="3"/>
                    <a:pt x="59" y="5"/>
                  </a:cubicBezTo>
                  <a:cubicBezTo>
                    <a:pt x="59" y="2"/>
                    <a:pt x="62" y="2"/>
                    <a:pt x="64" y="2"/>
                  </a:cubicBezTo>
                  <a:cubicBezTo>
                    <a:pt x="67" y="1"/>
                    <a:pt x="68" y="3"/>
                    <a:pt x="69" y="5"/>
                  </a:cubicBezTo>
                  <a:cubicBezTo>
                    <a:pt x="69" y="4"/>
                    <a:pt x="74" y="4"/>
                    <a:pt x="75" y="5"/>
                  </a:cubicBezTo>
                  <a:cubicBezTo>
                    <a:pt x="77" y="5"/>
                    <a:pt x="79" y="7"/>
                    <a:pt x="81" y="8"/>
                  </a:cubicBezTo>
                  <a:cubicBezTo>
                    <a:pt x="82" y="8"/>
                    <a:pt x="83" y="8"/>
                    <a:pt x="84" y="9"/>
                  </a:cubicBezTo>
                  <a:cubicBezTo>
                    <a:pt x="86" y="11"/>
                    <a:pt x="87" y="15"/>
                    <a:pt x="84" y="16"/>
                  </a:cubicBezTo>
                  <a:cubicBezTo>
                    <a:pt x="81" y="17"/>
                    <a:pt x="78" y="17"/>
                    <a:pt x="76" y="17"/>
                  </a:cubicBezTo>
                  <a:cubicBezTo>
                    <a:pt x="68" y="17"/>
                    <a:pt x="61" y="17"/>
                    <a:pt x="54" y="17"/>
                  </a:cubicBezTo>
                  <a:cubicBezTo>
                    <a:pt x="46" y="16"/>
                    <a:pt x="39" y="15"/>
                    <a:pt x="31" y="15"/>
                  </a:cubicBezTo>
                  <a:cubicBezTo>
                    <a:pt x="26" y="15"/>
                    <a:pt x="21" y="14"/>
                    <a:pt x="15" y="14"/>
                  </a:cubicBezTo>
                  <a:cubicBezTo>
                    <a:pt x="15" y="14"/>
                    <a:pt x="14" y="14"/>
                    <a:pt x="13" y="14"/>
                  </a:cubicBezTo>
                  <a:cubicBezTo>
                    <a:pt x="9" y="14"/>
                    <a:pt x="0" y="14"/>
                    <a:pt x="4" y="8"/>
                  </a:cubicBezTo>
                  <a:cubicBezTo>
                    <a:pt x="6" y="5"/>
                    <a:pt x="9" y="6"/>
                    <a:pt x="11" y="5"/>
                  </a:cubicBezTo>
                </a:path>
              </a:pathLst>
            </a:custGeom>
            <a:solidFill>
              <a:schemeClr val="bg1">
                <a:lumMod val="50000"/>
              </a:schemeClr>
            </a:solidFill>
            <a:ln>
              <a:noFill/>
            </a:ln>
          </p:spPr>
          <p:txBody>
            <a:bodyPr anchor="ctr"/>
            <a:lstStyle/>
            <a:p>
              <a:pPr algn="ctr"/>
              <a:endParaRPr sz="2400">
                <a:cs typeface="+mn-ea"/>
                <a:sym typeface="+mn-lt"/>
              </a:endParaRPr>
            </a:p>
          </p:txBody>
        </p:sp>
        <p:sp>
          <p:nvSpPr>
            <p:cNvPr id="23" name="Freeform: Shape 23"/>
            <p:cNvSpPr/>
            <p:nvPr/>
          </p:nvSpPr>
          <p:spPr bwMode="auto">
            <a:xfrm>
              <a:off x="7526676" y="5613636"/>
              <a:ext cx="1552813" cy="1004810"/>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close/>
                </a:path>
              </a:pathLst>
            </a:custGeom>
            <a:solidFill>
              <a:schemeClr val="bg1">
                <a:lumMod val="85000"/>
              </a:schemeClr>
            </a:solidFill>
            <a:ln>
              <a:noFill/>
            </a:ln>
          </p:spPr>
          <p:txBody>
            <a:bodyPr anchor="ctr"/>
            <a:lstStyle/>
            <a:p>
              <a:pPr algn="ctr"/>
              <a:endParaRPr sz="2400">
                <a:cs typeface="+mn-ea"/>
                <a:sym typeface="+mn-lt"/>
              </a:endParaRPr>
            </a:p>
          </p:txBody>
        </p:sp>
        <p:sp>
          <p:nvSpPr>
            <p:cNvPr id="24" name="Freeform: Shape 24"/>
            <p:cNvSpPr/>
            <p:nvPr/>
          </p:nvSpPr>
          <p:spPr bwMode="auto">
            <a:xfrm>
              <a:off x="7526676" y="5383158"/>
              <a:ext cx="1552813" cy="1257295"/>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5" name="Freeform: Shape 25"/>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close/>
                  <a:moveTo>
                    <a:pt x="0" y="0"/>
                  </a:moveTo>
                  <a:lnTo>
                    <a:pt x="0" y="0"/>
                  </a:lnTo>
                  <a:lnTo>
                    <a:pt x="0" y="57"/>
                  </a:lnTo>
                  <a:lnTo>
                    <a:pt x="16" y="57"/>
                  </a:lnTo>
                  <a:lnTo>
                    <a:pt x="16" y="54"/>
                  </a:lnTo>
                  <a:lnTo>
                    <a:pt x="0" y="54"/>
                  </a:lnTo>
                  <a:lnTo>
                    <a:pt x="0" y="0"/>
                  </a:lnTo>
                  <a:close/>
                </a:path>
              </a:pathLst>
            </a:custGeom>
            <a:solidFill>
              <a:srgbClr val="191218"/>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6" name="Freeform: Shape 26"/>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moveTo>
                    <a:pt x="0" y="0"/>
                  </a:moveTo>
                  <a:lnTo>
                    <a:pt x="0" y="0"/>
                  </a:lnTo>
                  <a:lnTo>
                    <a:pt x="0" y="57"/>
                  </a:lnTo>
                  <a:lnTo>
                    <a:pt x="16" y="57"/>
                  </a:lnTo>
                  <a:lnTo>
                    <a:pt x="16" y="54"/>
                  </a:lnTo>
                  <a:lnTo>
                    <a:pt x="0" y="54"/>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7" name="Freeform: Shape 27"/>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close/>
                  <a:moveTo>
                    <a:pt x="280" y="0"/>
                  </a:moveTo>
                  <a:lnTo>
                    <a:pt x="140" y="0"/>
                  </a:lnTo>
                  <a:lnTo>
                    <a:pt x="140" y="3"/>
                  </a:lnTo>
                  <a:lnTo>
                    <a:pt x="280" y="3"/>
                  </a:lnTo>
                  <a:lnTo>
                    <a:pt x="280" y="0"/>
                  </a:lnTo>
                  <a:close/>
                </a:path>
              </a:pathLst>
            </a:custGeom>
            <a:solidFill>
              <a:schemeClr val="bg1">
                <a:lumMod val="50000"/>
              </a:schemeClr>
            </a:solidFill>
            <a:ln>
              <a:noFill/>
            </a:ln>
          </p:spPr>
          <p:txBody>
            <a:bodyPr anchor="ctr"/>
            <a:lstStyle/>
            <a:p>
              <a:pPr algn="ctr"/>
              <a:endParaRPr sz="2400">
                <a:cs typeface="+mn-ea"/>
                <a:sym typeface="+mn-lt"/>
              </a:endParaRPr>
            </a:p>
          </p:txBody>
        </p:sp>
        <p:sp>
          <p:nvSpPr>
            <p:cNvPr id="28" name="Freeform: Shape 28"/>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moveTo>
                    <a:pt x="280" y="0"/>
                  </a:moveTo>
                  <a:lnTo>
                    <a:pt x="140" y="0"/>
                  </a:lnTo>
                  <a:lnTo>
                    <a:pt x="140" y="3"/>
                  </a:lnTo>
                  <a:lnTo>
                    <a:pt x="280" y="3"/>
                  </a:lnTo>
                  <a:lnTo>
                    <a:pt x="280" y="0"/>
                  </a:lnTo>
                </a:path>
              </a:pathLst>
            </a:custGeom>
            <a:solidFill>
              <a:schemeClr val="bg1">
                <a:lumMod val="50000"/>
              </a:schemeClr>
            </a:solidFill>
            <a:ln>
              <a:noFill/>
            </a:ln>
          </p:spPr>
          <p:txBody>
            <a:bodyPr anchor="ctr"/>
            <a:lstStyle/>
            <a:p>
              <a:pPr algn="ctr"/>
              <a:endParaRPr sz="2400">
                <a:cs typeface="+mn-ea"/>
                <a:sym typeface="+mn-lt"/>
              </a:endParaRPr>
            </a:p>
          </p:txBody>
        </p:sp>
        <p:sp>
          <p:nvSpPr>
            <p:cNvPr id="29" name="Rectangle 29"/>
            <p:cNvSpPr/>
            <p:nvPr/>
          </p:nvSpPr>
          <p:spPr bwMode="auto">
            <a:xfrm>
              <a:off x="7462199" y="5436326"/>
              <a:ext cx="1681767" cy="300891"/>
            </a:xfrm>
            <a:prstGeom prst="rect">
              <a:avLst/>
            </a:prstGeom>
            <a:solidFill>
              <a:schemeClr val="bg1">
                <a:lumMod val="85000"/>
              </a:schemeClr>
            </a:solidFill>
            <a:ln>
              <a:noFill/>
            </a:ln>
          </p:spPr>
          <p:txBody>
            <a:bodyPr anchor="ctr"/>
            <a:lstStyle/>
            <a:p>
              <a:pPr algn="ctr"/>
              <a:endParaRPr sz="2400">
                <a:cs typeface="+mn-ea"/>
                <a:sym typeface="+mn-lt"/>
              </a:endParaRPr>
            </a:p>
          </p:txBody>
        </p:sp>
        <p:sp>
          <p:nvSpPr>
            <p:cNvPr id="30" name="Rectangle 30"/>
            <p:cNvSpPr/>
            <p:nvPr/>
          </p:nvSpPr>
          <p:spPr bwMode="auto">
            <a:xfrm>
              <a:off x="7462199" y="5436326"/>
              <a:ext cx="1681767" cy="3008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endParaRPr sz="2400">
                <a:cs typeface="+mn-ea"/>
                <a:sym typeface="+mn-lt"/>
              </a:endParaRPr>
            </a:p>
          </p:txBody>
        </p:sp>
        <p:sp>
          <p:nvSpPr>
            <p:cNvPr id="31" name="Freeform: Shape 31"/>
            <p:cNvSpPr/>
            <p:nvPr/>
          </p:nvSpPr>
          <p:spPr bwMode="auto">
            <a:xfrm>
              <a:off x="7548168" y="5753335"/>
              <a:ext cx="752227" cy="865111"/>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2" name="Freeform: Shape 32"/>
            <p:cNvSpPr/>
            <p:nvPr/>
          </p:nvSpPr>
          <p:spPr bwMode="auto">
            <a:xfrm>
              <a:off x="7548168" y="5522858"/>
              <a:ext cx="752227" cy="1117595"/>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3" name="Rectangle 33"/>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4" name="Rectangle 34"/>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5" name="Freeform: Shape 35"/>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6" name="Freeform: Shape 36"/>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grpSp>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ppt_x</p:attrName>
                                        </p:attrNameLst>
                                      </p:cBhvr>
                                      <p:tavLst>
                                        <p:tav tm="0">
                                          <p:val>
                                            <p:strVal val="#ppt_x"/>
                                          </p:val>
                                        </p:tav>
                                        <p:tav tm="100000">
                                          <p:val>
                                            <p:strVal val="#ppt_x"/>
                                          </p:val>
                                        </p:tav>
                                      </p:tavLst>
                                    </p:anim>
                                    <p:anim calcmode="lin" valueType="num">
                                      <p:cBhvr>
                                        <p:cTn id="9" dur="1000" fill="hold"/>
                                        <p:tgtEl>
                                          <p:spTgt spid="3"/>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fade">
                                      <p:cBhvr>
                                        <p:cTn id="12" dur="1000"/>
                                        <p:tgtEl>
                                          <p:spTgt spid="4"/>
                                        </p:tgtEl>
                                      </p:cBhvr>
                                    </p:animEffect>
                                    <p:anim calcmode="lin" valueType="num">
                                      <p:cBhvr>
                                        <p:cTn id="13" dur="1000" fill="hold"/>
                                        <p:tgtEl>
                                          <p:spTgt spid="4"/>
                                        </p:tgtEl>
                                        <p:attrNameLst>
                                          <p:attrName>ppt_x</p:attrName>
                                        </p:attrNameLst>
                                      </p:cBhvr>
                                      <p:tavLst>
                                        <p:tav tm="0">
                                          <p:val>
                                            <p:strVal val="#ppt_x"/>
                                          </p:val>
                                        </p:tav>
                                        <p:tav tm="100000">
                                          <p:val>
                                            <p:strVal val="#ppt_x"/>
                                          </p:val>
                                        </p:tav>
                                      </p:tavLst>
                                    </p:anim>
                                    <p:anim calcmode="lin" valueType="num">
                                      <p:cBhvr>
                                        <p:cTn id="14"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fade">
                                      <p:cBhvr>
                                        <p:cTn id="19" dur="1000"/>
                                        <p:tgtEl>
                                          <p:spTgt spid="8"/>
                                        </p:tgtEl>
                                      </p:cBhvr>
                                    </p:animEffect>
                                    <p:anim calcmode="lin" valueType="num">
                                      <p:cBhvr>
                                        <p:cTn id="20" dur="1000" fill="hold"/>
                                        <p:tgtEl>
                                          <p:spTgt spid="8"/>
                                        </p:tgtEl>
                                        <p:attrNameLst>
                                          <p:attrName>ppt_x</p:attrName>
                                        </p:attrNameLst>
                                      </p:cBhvr>
                                      <p:tavLst>
                                        <p:tav tm="0">
                                          <p:val>
                                            <p:strVal val="#ppt_x"/>
                                          </p:val>
                                        </p:tav>
                                        <p:tav tm="100000">
                                          <p:val>
                                            <p:strVal val="#ppt_x"/>
                                          </p:val>
                                        </p:tav>
                                      </p:tavLst>
                                    </p:anim>
                                    <p:anim calcmode="lin" valueType="num">
                                      <p:cBhvr>
                                        <p:cTn id="21" dur="1000" fill="hold"/>
                                        <p:tgtEl>
                                          <p:spTgt spid="8"/>
                                        </p:tgtEl>
                                        <p:attrNameLst>
                                          <p:attrName>ppt_y</p:attrName>
                                        </p:attrNameLst>
                                      </p:cBhvr>
                                      <p:tavLst>
                                        <p:tav tm="0">
                                          <p:val>
                                            <p:strVal val="#ppt_y+.1"/>
                                          </p:val>
                                        </p:tav>
                                        <p:tav tm="100000">
                                          <p:val>
                                            <p:strVal val="#ppt_y"/>
                                          </p:val>
                                        </p:tav>
                                      </p:tavLst>
                                    </p:anim>
                                  </p:childTnLst>
                                </p:cTn>
                              </p:par>
                            </p:childTnLst>
                          </p:cTn>
                        </p:par>
                        <p:par>
                          <p:cTn id="22" fill="hold">
                            <p:stCondLst>
                              <p:cond delay="1000"/>
                            </p:stCondLst>
                            <p:childTnLst>
                              <p:par>
                                <p:cTn id="23" presetID="42" presetClass="entr" presetSubtype="0" fill="hold" nodeType="afterEffect">
                                  <p:stCondLst>
                                    <p:cond delay="0"/>
                                  </p:stCondLst>
                                  <p:childTnLst>
                                    <p:set>
                                      <p:cBhvr>
                                        <p:cTn id="24" dur="1" fill="hold">
                                          <p:stCondLst>
                                            <p:cond delay="0"/>
                                          </p:stCondLst>
                                        </p:cTn>
                                        <p:tgtEl>
                                          <p:spTgt spid="6"/>
                                        </p:tgtEl>
                                        <p:attrNameLst>
                                          <p:attrName>style.visibility</p:attrName>
                                        </p:attrNameLst>
                                      </p:cBhvr>
                                      <p:to>
                                        <p:strVal val="visible"/>
                                      </p:to>
                                    </p:set>
                                    <p:animEffect transition="in" filter="fade">
                                      <p:cBhvr>
                                        <p:cTn id="25" dur="1000"/>
                                        <p:tgtEl>
                                          <p:spTgt spid="6"/>
                                        </p:tgtEl>
                                      </p:cBhvr>
                                    </p:animEffect>
                                    <p:anim calcmode="lin" valueType="num">
                                      <p:cBhvr>
                                        <p:cTn id="26" dur="1000" fill="hold"/>
                                        <p:tgtEl>
                                          <p:spTgt spid="6"/>
                                        </p:tgtEl>
                                        <p:attrNameLst>
                                          <p:attrName>ppt_x</p:attrName>
                                        </p:attrNameLst>
                                      </p:cBhvr>
                                      <p:tavLst>
                                        <p:tav tm="0">
                                          <p:val>
                                            <p:strVal val="#ppt_x"/>
                                          </p:val>
                                        </p:tav>
                                        <p:tav tm="100000">
                                          <p:val>
                                            <p:strVal val="#ppt_x"/>
                                          </p:val>
                                        </p:tav>
                                      </p:tavLst>
                                    </p:anim>
                                    <p:anim calcmode="lin" valueType="num">
                                      <p:cBhvr>
                                        <p:cTn id="27"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8"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3814855" y="1270928"/>
            <a:ext cx="8054511" cy="4401205"/>
          </a:xfrm>
          <a:prstGeom prst="rect">
            <a:avLst/>
          </a:prstGeom>
        </p:spPr>
        <p:txBody>
          <a:bodyPr wrap="square">
            <a:spAutoFit/>
          </a:bodyPr>
          <a:lstStyle/>
          <a:p>
            <a:pPr algn="just"/>
            <a:r>
              <a:rPr lang="en-US" sz="4600" b="1" dirty="0" err="1">
                <a:solidFill>
                  <a:srgbClr val="FF0000"/>
                </a:solidFill>
                <a:latin typeface="Times New Roman" panose="02020603050405020304" pitchFamily="18" charset="0"/>
                <a:cs typeface="Times New Roman" panose="02020603050405020304" pitchFamily="18" charset="0"/>
              </a:rPr>
              <a:t>Đồng</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chí</a:t>
            </a:r>
            <a:r>
              <a:rPr lang="en-US" sz="4600" dirty="0">
                <a:solidFill>
                  <a:srgbClr val="FF0000"/>
                </a:solidFill>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Người</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lính</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trong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thời</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kì</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đầu</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của</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cuộc</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kháng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chiến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chống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Pháp</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Tình</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đồng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chí</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gần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gũi</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giản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dị</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thiêng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liêng</a:t>
            </a:r>
            <a:r>
              <a:rPr lang="en-US" sz="4600" dirty="0" smtClean="0">
                <a:latin typeface="Times New Roman" panose="02020603050405020304" pitchFamily="18" charset="0"/>
                <a:cs typeface="Times New Roman" panose="02020603050405020304" pitchFamily="18" charset="0"/>
              </a:rPr>
              <a:t>.</a:t>
            </a:r>
          </a:p>
          <a:p>
            <a:pPr algn="just"/>
            <a:endParaRPr lang="en-US" sz="3200" dirty="0">
              <a:latin typeface="Times New Roman" panose="02020603050405020304" pitchFamily="18" charset="0"/>
              <a:cs typeface="Times New Roman" panose="02020603050405020304" pitchFamily="18" charset="0"/>
            </a:endParaRPr>
          </a:p>
          <a:p>
            <a:pPr algn="just"/>
            <a:endParaRPr lang="en-US" sz="3200" dirty="0" smtClean="0">
              <a:latin typeface="Times New Roman" panose="02020603050405020304" pitchFamily="18" charset="0"/>
              <a:cs typeface="Times New Roman" panose="02020603050405020304" pitchFamily="18" charset="0"/>
            </a:endParaRPr>
          </a:p>
          <a:p>
            <a:pPr algn="just"/>
            <a:endParaRPr lang="en-US" sz="3200" dirty="0">
              <a:latin typeface="Times New Roman" panose="02020603050405020304" pitchFamily="18" charset="0"/>
              <a:cs typeface="Times New Roman" panose="02020603050405020304" pitchFamily="18" charset="0"/>
            </a:endParaRPr>
          </a:p>
        </p:txBody>
      </p:sp>
      <p:pic>
        <p:nvPicPr>
          <p:cNvPr id="8" name="Picture 2" descr="Chibi vá» cÃ¡c anh hÃ¹ng Viá»t Nam"/>
          <p:cNvPicPr>
            <a:picLocks noChangeAspect="1" noChangeArrowheads="1"/>
          </p:cNvPicPr>
          <p:nvPr/>
        </p:nvPicPr>
        <p:blipFill rotWithShape="1">
          <a:blip r:embed="rId4">
            <a:extLst>
              <a:ext uri="{BEBA8EAE-BF5A-486C-A8C5-ECC9F3942E4B}">
                <a14:imgProps xmlns:a14="http://schemas.microsoft.com/office/drawing/2010/main">
                  <a14:imgLayer r:embed="rId5">
                    <a14:imgEffect>
                      <a14:backgroundRemoval t="9961" b="89844" l="2604" r="89844">
                        <a14:foregroundMark x1="7031" y1="24414" x2="9375" y2="37500"/>
                        <a14:foregroundMark x1="2604" y1="53125" x2="11458" y2="54883"/>
                        <a14:foregroundMark x1="29669" y1="17773" x2="30469" y2="17773"/>
                        <a14:foregroundMark x1="28385" y1="17773" x2="28659" y2="17773"/>
                        <a14:foregroundMark x1="31510" y1="16016" x2="31510" y2="15820"/>
                        <a14:foregroundMark x1="30990" y1="18945" x2="32292" y2="18555"/>
                        <a14:foregroundMark x1="38542" y1="33008" x2="41667" y2="33203"/>
                        <a14:backgroundMark x1="30315" y1="19934" x2="29688" y2="19531"/>
                        <a14:backgroundMark x1="31510" y1="20703" x2="31033" y2="20396"/>
                        <a14:backgroundMark x1="31771" y1="22266" x2="30990" y2="20313"/>
                        <a14:backgroundMark x1="32292" y1="20117" x2="34115" y2="21094"/>
                        <a14:backgroundMark x1="10156" y1="40625" x2="9635" y2="41016"/>
                        <a14:backgroundMark x1="35677" y1="47656" x2="36719" y2="50391"/>
                        <a14:backgroundMark x1="37500" y1="41797" x2="37240" y2="42383"/>
                        <a14:backgroundMark x1="41927" y1="36133" x2="40104" y2="35938"/>
                        <a14:backgroundMark x1="33073" y1="26758" x2="32552" y2="23828"/>
                        <a14:backgroundMark x1="13542" y1="53125" x2="13021" y2="52734"/>
                        <a14:backgroundMark x1="66927" y1="47656" x2="65885" y2="46680"/>
                      </a14:backgroundRemoval>
                    </a14:imgEffect>
                  </a14:imgLayer>
                </a14:imgProps>
              </a:ext>
              <a:ext uri="{28A0092B-C50C-407E-A947-70E740481C1C}">
                <a14:useLocalDpi xmlns:a14="http://schemas.microsoft.com/office/drawing/2010/main" val="0"/>
              </a:ext>
            </a:extLst>
          </a:blip>
          <a:srcRect t="9317" r="13159" b="34832"/>
          <a:stretch>
            <a:fillRect/>
          </a:stretch>
        </p:blipFill>
        <p:spPr bwMode="auto">
          <a:xfrm>
            <a:off x="208593" y="1270928"/>
            <a:ext cx="1453270" cy="1246216"/>
          </a:xfrm>
          <a:prstGeom prst="rect">
            <a:avLst/>
          </a:prstGeom>
          <a:noFill/>
          <a:extLst>
            <a:ext uri="{909E8E84-426E-40DD-AFC4-6F175D3DCCD1}">
              <a14:hiddenFill xmlns:a14="http://schemas.microsoft.com/office/drawing/2010/main">
                <a:solidFill>
                  <a:srgbClr val="FFFFFF"/>
                </a:solidFill>
              </a14:hiddenFill>
            </a:ext>
          </a:extLst>
        </p:spPr>
      </p:pic>
      <p:sp>
        <p:nvSpPr>
          <p:cNvPr id="13" name="Rectangle 12"/>
          <p:cNvSpPr/>
          <p:nvPr/>
        </p:nvSpPr>
        <p:spPr>
          <a:xfrm>
            <a:off x="5065076" y="317980"/>
            <a:ext cx="2678141" cy="584775"/>
          </a:xfrm>
          <a:prstGeom prst="rect">
            <a:avLst/>
          </a:prstGeom>
        </p:spPr>
        <p:txBody>
          <a:bodyPr wrap="square">
            <a:spAutoFit/>
          </a:bodyPr>
          <a:lstStyle/>
          <a:p>
            <a:pPr algn="just"/>
            <a:r>
              <a:rPr lang="en-US" sz="3200" b="1" dirty="0" err="1">
                <a:solidFill>
                  <a:srgbClr val="0070C0"/>
                </a:solidFill>
                <a:latin typeface="Times New Roman" panose="02020603050405020304" pitchFamily="18" charset="0"/>
                <a:cs typeface="Times New Roman" panose="02020603050405020304" pitchFamily="18" charset="0"/>
              </a:rPr>
              <a:t>Điểm</a:t>
            </a:r>
            <a:r>
              <a:rPr lang="en-US" sz="3200" b="1" dirty="0">
                <a:solidFill>
                  <a:srgbClr val="0070C0"/>
                </a:solidFill>
                <a:latin typeface="Times New Roman" panose="02020603050405020304" pitchFamily="18" charset="0"/>
                <a:cs typeface="Times New Roman" panose="02020603050405020304" pitchFamily="18" charset="0"/>
              </a:rPr>
              <a:t> </a:t>
            </a:r>
            <a:r>
              <a:rPr lang="en-US" sz="3200" b="1" dirty="0" err="1">
                <a:solidFill>
                  <a:srgbClr val="0070C0"/>
                </a:solidFill>
                <a:latin typeface="Times New Roman" panose="02020603050405020304" pitchFamily="18" charset="0"/>
                <a:cs typeface="Times New Roman" panose="02020603050405020304" pitchFamily="18" charset="0"/>
              </a:rPr>
              <a:t>riêng</a:t>
            </a:r>
            <a:endParaRPr lang="en-US" sz="3200" dirty="0">
              <a:solidFill>
                <a:srgbClr val="0070C0"/>
              </a:solidFill>
              <a:latin typeface="Times New Roman" panose="02020603050405020304" pitchFamily="18" charset="0"/>
              <a:cs typeface="Times New Roman" panose="02020603050405020304" pitchFamily="18" charset="0"/>
            </a:endParaRPr>
          </a:p>
        </p:txBody>
      </p:sp>
      <p:grpSp>
        <p:nvGrpSpPr>
          <p:cNvPr id="9" name="Group 1"/>
          <p:cNvGrpSpPr/>
          <p:nvPr/>
        </p:nvGrpSpPr>
        <p:grpSpPr>
          <a:xfrm>
            <a:off x="499620" y="2037041"/>
            <a:ext cx="3315235" cy="4561652"/>
            <a:chOff x="6991729" y="2078801"/>
            <a:chExt cx="3315235" cy="4561652"/>
          </a:xfrm>
        </p:grpSpPr>
        <p:sp>
          <p:nvSpPr>
            <p:cNvPr id="11" name="Freeform: Shape 37"/>
            <p:cNvSpPr/>
            <p:nvPr/>
          </p:nvSpPr>
          <p:spPr bwMode="auto">
            <a:xfrm>
              <a:off x="7948670" y="2078801"/>
              <a:ext cx="722302" cy="590386"/>
            </a:xfrm>
            <a:custGeom>
              <a:avLst/>
              <a:gdLst>
                <a:gd name="T0" fmla="*/ 442 w 501"/>
                <a:gd name="T1" fmla="*/ 374 h 409"/>
                <a:gd name="T2" fmla="*/ 168 w 501"/>
                <a:gd name="T3" fmla="*/ 264 h 409"/>
                <a:gd name="T4" fmla="*/ 0 w 501"/>
                <a:gd name="T5" fmla="*/ 7 h 409"/>
                <a:gd name="T6" fmla="*/ 451 w 501"/>
                <a:gd name="T7" fmla="*/ 171 h 409"/>
                <a:gd name="T8" fmla="*/ 463 w 501"/>
                <a:gd name="T9" fmla="*/ 357 h 409"/>
                <a:gd name="T10" fmla="*/ 442 w 501"/>
                <a:gd name="T11" fmla="*/ 374 h 409"/>
              </a:gdLst>
              <a:ahLst/>
              <a:cxnLst>
                <a:cxn ang="0">
                  <a:pos x="T0" y="T1"/>
                </a:cxn>
                <a:cxn ang="0">
                  <a:pos x="T2" y="T3"/>
                </a:cxn>
                <a:cxn ang="0">
                  <a:pos x="T4" y="T5"/>
                </a:cxn>
                <a:cxn ang="0">
                  <a:pos x="T6" y="T7"/>
                </a:cxn>
                <a:cxn ang="0">
                  <a:pos x="T8" y="T9"/>
                </a:cxn>
                <a:cxn ang="0">
                  <a:pos x="T10" y="T11"/>
                </a:cxn>
              </a:cxnLst>
              <a:rect l="0" t="0" r="r" b="b"/>
              <a:pathLst>
                <a:path w="501" h="409">
                  <a:moveTo>
                    <a:pt x="442" y="374"/>
                  </a:moveTo>
                  <a:cubicBezTo>
                    <a:pt x="324" y="409"/>
                    <a:pt x="212" y="382"/>
                    <a:pt x="168" y="264"/>
                  </a:cubicBezTo>
                  <a:cubicBezTo>
                    <a:pt x="122" y="144"/>
                    <a:pt x="81" y="59"/>
                    <a:pt x="0" y="7"/>
                  </a:cubicBezTo>
                  <a:cubicBezTo>
                    <a:pt x="181" y="0"/>
                    <a:pt x="347" y="28"/>
                    <a:pt x="451" y="171"/>
                  </a:cubicBezTo>
                  <a:cubicBezTo>
                    <a:pt x="501" y="243"/>
                    <a:pt x="495" y="305"/>
                    <a:pt x="463" y="357"/>
                  </a:cubicBezTo>
                  <a:lnTo>
                    <a:pt x="442" y="374"/>
                  </a:lnTo>
                  <a:close/>
                </a:path>
              </a:pathLst>
            </a:custGeom>
            <a:solidFill>
              <a:schemeClr val="accent1"/>
            </a:solidFill>
            <a:ln>
              <a:noFill/>
            </a:ln>
          </p:spPr>
          <p:txBody>
            <a:bodyPr anchor="ctr"/>
            <a:lstStyle/>
            <a:p>
              <a:pPr algn="ctr"/>
              <a:endParaRPr sz="2400">
                <a:cs typeface="+mn-ea"/>
                <a:sym typeface="+mn-lt"/>
              </a:endParaRPr>
            </a:p>
          </p:txBody>
        </p:sp>
        <p:sp>
          <p:nvSpPr>
            <p:cNvPr id="12" name="Freeform: Shape 38"/>
            <p:cNvSpPr/>
            <p:nvPr/>
          </p:nvSpPr>
          <p:spPr bwMode="auto">
            <a:xfrm>
              <a:off x="8921831" y="2238833"/>
              <a:ext cx="615254" cy="471443"/>
            </a:xfrm>
            <a:custGeom>
              <a:avLst/>
              <a:gdLst>
                <a:gd name="T0" fmla="*/ 36 w 427"/>
                <a:gd name="T1" fmla="*/ 265 h 327"/>
                <a:gd name="T2" fmla="*/ 268 w 427"/>
                <a:gd name="T3" fmla="*/ 221 h 327"/>
                <a:gd name="T4" fmla="*/ 427 w 427"/>
                <a:gd name="T5" fmla="*/ 29 h 327"/>
                <a:gd name="T6" fmla="*/ 99 w 427"/>
                <a:gd name="T7" fmla="*/ 80 h 327"/>
                <a:gd name="T8" fmla="*/ 25 w 427"/>
                <a:gd name="T9" fmla="*/ 246 h 327"/>
                <a:gd name="T10" fmla="*/ 36 w 427"/>
                <a:gd name="T11" fmla="*/ 265 h 327"/>
              </a:gdLst>
              <a:ahLst/>
              <a:cxnLst>
                <a:cxn ang="0">
                  <a:pos x="T0" y="T1"/>
                </a:cxn>
                <a:cxn ang="0">
                  <a:pos x="T2" y="T3"/>
                </a:cxn>
                <a:cxn ang="0">
                  <a:pos x="T4" y="T5"/>
                </a:cxn>
                <a:cxn ang="0">
                  <a:pos x="T6" y="T7"/>
                </a:cxn>
                <a:cxn ang="0">
                  <a:pos x="T8" y="T9"/>
                </a:cxn>
                <a:cxn ang="0">
                  <a:pos x="T10" y="T11"/>
                </a:cxn>
              </a:cxnLst>
              <a:rect l="0" t="0" r="r" b="b"/>
              <a:pathLst>
                <a:path w="427" h="327">
                  <a:moveTo>
                    <a:pt x="36" y="265"/>
                  </a:moveTo>
                  <a:cubicBezTo>
                    <a:pt x="115" y="327"/>
                    <a:pt x="213" y="322"/>
                    <a:pt x="268" y="221"/>
                  </a:cubicBezTo>
                  <a:cubicBezTo>
                    <a:pt x="308" y="145"/>
                    <a:pt x="348" y="77"/>
                    <a:pt x="427" y="29"/>
                  </a:cubicBezTo>
                  <a:cubicBezTo>
                    <a:pt x="305" y="0"/>
                    <a:pt x="194" y="8"/>
                    <a:pt x="99" y="80"/>
                  </a:cubicBezTo>
                  <a:cubicBezTo>
                    <a:pt x="99" y="80"/>
                    <a:pt x="0" y="141"/>
                    <a:pt x="25" y="246"/>
                  </a:cubicBezTo>
                  <a:lnTo>
                    <a:pt x="36" y="265"/>
                  </a:lnTo>
                  <a:close/>
                </a:path>
              </a:pathLst>
            </a:custGeom>
            <a:solidFill>
              <a:schemeClr val="accent1"/>
            </a:solidFill>
            <a:ln>
              <a:noFill/>
            </a:ln>
          </p:spPr>
          <p:txBody>
            <a:bodyPr anchor="ctr"/>
            <a:lstStyle/>
            <a:p>
              <a:pPr algn="ctr"/>
              <a:endParaRPr sz="2400">
                <a:cs typeface="+mn-ea"/>
                <a:sym typeface="+mn-lt"/>
              </a:endParaRPr>
            </a:p>
          </p:txBody>
        </p:sp>
        <p:sp>
          <p:nvSpPr>
            <p:cNvPr id="14" name="Freeform: Shape 39"/>
            <p:cNvSpPr/>
            <p:nvPr/>
          </p:nvSpPr>
          <p:spPr bwMode="auto">
            <a:xfrm>
              <a:off x="7566977" y="2514562"/>
              <a:ext cx="2186369" cy="3075189"/>
            </a:xfrm>
            <a:custGeom>
              <a:avLst/>
              <a:gdLst>
                <a:gd name="T0" fmla="*/ 243 w 1517"/>
                <a:gd name="T1" fmla="*/ 1096 h 2133"/>
                <a:gd name="T2" fmla="*/ 54 w 1517"/>
                <a:gd name="T3" fmla="*/ 868 h 2133"/>
                <a:gd name="T4" fmla="*/ 345 w 1517"/>
                <a:gd name="T5" fmla="*/ 1058 h 2133"/>
                <a:gd name="T6" fmla="*/ 521 w 1517"/>
                <a:gd name="T7" fmla="*/ 1132 h 2133"/>
                <a:gd name="T8" fmla="*/ 487 w 1517"/>
                <a:gd name="T9" fmla="*/ 1052 h 2133"/>
                <a:gd name="T10" fmla="*/ 442 w 1517"/>
                <a:gd name="T11" fmla="*/ 915 h 2133"/>
                <a:gd name="T12" fmla="*/ 0 w 1517"/>
                <a:gd name="T13" fmla="*/ 527 h 2133"/>
                <a:gd name="T14" fmla="*/ 422 w 1517"/>
                <a:gd name="T15" fmla="*/ 767 h 2133"/>
                <a:gd name="T16" fmla="*/ 439 w 1517"/>
                <a:gd name="T17" fmla="*/ 583 h 2133"/>
                <a:gd name="T18" fmla="*/ 274 w 1517"/>
                <a:gd name="T19" fmla="*/ 268 h 2133"/>
                <a:gd name="T20" fmla="*/ 465 w 1517"/>
                <a:gd name="T21" fmla="*/ 494 h 2133"/>
                <a:gd name="T22" fmla="*/ 562 w 1517"/>
                <a:gd name="T23" fmla="*/ 312 h 2133"/>
                <a:gd name="T24" fmla="*/ 533 w 1517"/>
                <a:gd name="T25" fmla="*/ 944 h 2133"/>
                <a:gd name="T26" fmla="*/ 748 w 1517"/>
                <a:gd name="T27" fmla="*/ 513 h 2133"/>
                <a:gd name="T28" fmla="*/ 647 w 1517"/>
                <a:gd name="T29" fmla="*/ 1177 h 2133"/>
                <a:gd name="T30" fmla="*/ 723 w 1517"/>
                <a:gd name="T31" fmla="*/ 1368 h 2133"/>
                <a:gd name="T32" fmla="*/ 894 w 1517"/>
                <a:gd name="T33" fmla="*/ 949 h 2133"/>
                <a:gd name="T34" fmla="*/ 672 w 1517"/>
                <a:gd name="T35" fmla="*/ 0 h 2133"/>
                <a:gd name="T36" fmla="*/ 859 w 1517"/>
                <a:gd name="T37" fmla="*/ 284 h 2133"/>
                <a:gd name="T38" fmla="*/ 1014 w 1517"/>
                <a:gd name="T39" fmla="*/ 21 h 2133"/>
                <a:gd name="T40" fmla="*/ 908 w 1517"/>
                <a:gd name="T41" fmla="*/ 399 h 2133"/>
                <a:gd name="T42" fmla="*/ 986 w 1517"/>
                <a:gd name="T43" fmla="*/ 893 h 2133"/>
                <a:gd name="T44" fmla="*/ 947 w 1517"/>
                <a:gd name="T45" fmla="*/ 1139 h 2133"/>
                <a:gd name="T46" fmla="*/ 1123 w 1517"/>
                <a:gd name="T47" fmla="*/ 297 h 2133"/>
                <a:gd name="T48" fmla="*/ 1147 w 1517"/>
                <a:gd name="T49" fmla="*/ 676 h 2133"/>
                <a:gd name="T50" fmla="*/ 1517 w 1517"/>
                <a:gd name="T51" fmla="*/ 551 h 2133"/>
                <a:gd name="T52" fmla="*/ 1141 w 1517"/>
                <a:gd name="T53" fmla="*/ 760 h 2133"/>
                <a:gd name="T54" fmla="*/ 1053 w 1517"/>
                <a:gd name="T55" fmla="*/ 1131 h 2133"/>
                <a:gd name="T56" fmla="*/ 1236 w 1517"/>
                <a:gd name="T57" fmla="*/ 1105 h 2133"/>
                <a:gd name="T58" fmla="*/ 1448 w 1517"/>
                <a:gd name="T59" fmla="*/ 831 h 2133"/>
                <a:gd name="T60" fmla="*/ 1299 w 1517"/>
                <a:gd name="T61" fmla="*/ 1117 h 2133"/>
                <a:gd name="T62" fmla="*/ 1500 w 1517"/>
                <a:gd name="T63" fmla="*/ 1218 h 2133"/>
                <a:gd name="T64" fmla="*/ 996 w 1517"/>
                <a:gd name="T65" fmla="*/ 1251 h 2133"/>
                <a:gd name="T66" fmla="*/ 929 w 1517"/>
                <a:gd name="T67" fmla="*/ 1357 h 2133"/>
                <a:gd name="T68" fmla="*/ 655 w 1517"/>
                <a:gd name="T69" fmla="*/ 2132 h 2133"/>
                <a:gd name="T70" fmla="*/ 389 w 1517"/>
                <a:gd name="T71" fmla="*/ 2133 h 2133"/>
                <a:gd name="T72" fmla="*/ 566 w 1517"/>
                <a:gd name="T73" fmla="*/ 1551 h 2133"/>
                <a:gd name="T74" fmla="*/ 587 w 1517"/>
                <a:gd name="T75" fmla="*/ 1364 h 2133"/>
                <a:gd name="T76" fmla="*/ 326 w 1517"/>
                <a:gd name="T77" fmla="*/ 1121 h 2133"/>
                <a:gd name="T78" fmla="*/ 323 w 1517"/>
                <a:gd name="T79" fmla="*/ 1121 h 2133"/>
                <a:gd name="T80" fmla="*/ 32 w 1517"/>
                <a:gd name="T81" fmla="*/ 1300 h 2133"/>
                <a:gd name="T82" fmla="*/ 243 w 1517"/>
                <a:gd name="T83" fmla="*/ 1096 h 2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517" h="2133">
                  <a:moveTo>
                    <a:pt x="243" y="1096"/>
                  </a:moveTo>
                  <a:cubicBezTo>
                    <a:pt x="146" y="1058"/>
                    <a:pt x="62" y="979"/>
                    <a:pt x="54" y="868"/>
                  </a:cubicBezTo>
                  <a:cubicBezTo>
                    <a:pt x="86" y="1046"/>
                    <a:pt x="244" y="1042"/>
                    <a:pt x="345" y="1058"/>
                  </a:cubicBezTo>
                  <a:cubicBezTo>
                    <a:pt x="427" y="1070"/>
                    <a:pt x="475" y="1090"/>
                    <a:pt x="521" y="1132"/>
                  </a:cubicBezTo>
                  <a:cubicBezTo>
                    <a:pt x="511" y="1107"/>
                    <a:pt x="500" y="1081"/>
                    <a:pt x="487" y="1052"/>
                  </a:cubicBezTo>
                  <a:cubicBezTo>
                    <a:pt x="468" y="1008"/>
                    <a:pt x="453" y="962"/>
                    <a:pt x="442" y="915"/>
                  </a:cubicBezTo>
                  <a:cubicBezTo>
                    <a:pt x="369" y="736"/>
                    <a:pt x="235" y="531"/>
                    <a:pt x="0" y="527"/>
                  </a:cubicBezTo>
                  <a:cubicBezTo>
                    <a:pt x="140" y="517"/>
                    <a:pt x="304" y="621"/>
                    <a:pt x="422" y="767"/>
                  </a:cubicBezTo>
                  <a:cubicBezTo>
                    <a:pt x="420" y="706"/>
                    <a:pt x="426" y="644"/>
                    <a:pt x="439" y="583"/>
                  </a:cubicBezTo>
                  <a:cubicBezTo>
                    <a:pt x="443" y="468"/>
                    <a:pt x="409" y="341"/>
                    <a:pt x="274" y="268"/>
                  </a:cubicBezTo>
                  <a:cubicBezTo>
                    <a:pt x="358" y="306"/>
                    <a:pt x="433" y="384"/>
                    <a:pt x="465" y="494"/>
                  </a:cubicBezTo>
                  <a:cubicBezTo>
                    <a:pt x="488" y="431"/>
                    <a:pt x="520" y="370"/>
                    <a:pt x="562" y="312"/>
                  </a:cubicBezTo>
                  <a:cubicBezTo>
                    <a:pt x="412" y="562"/>
                    <a:pt x="458" y="770"/>
                    <a:pt x="533" y="944"/>
                  </a:cubicBezTo>
                  <a:cubicBezTo>
                    <a:pt x="540" y="759"/>
                    <a:pt x="630" y="606"/>
                    <a:pt x="748" y="513"/>
                  </a:cubicBezTo>
                  <a:cubicBezTo>
                    <a:pt x="562" y="709"/>
                    <a:pt x="577" y="987"/>
                    <a:pt x="647" y="1177"/>
                  </a:cubicBezTo>
                  <a:cubicBezTo>
                    <a:pt x="687" y="1254"/>
                    <a:pt x="712" y="1307"/>
                    <a:pt x="723" y="1368"/>
                  </a:cubicBezTo>
                  <a:cubicBezTo>
                    <a:pt x="802" y="1219"/>
                    <a:pt x="871" y="1054"/>
                    <a:pt x="894" y="949"/>
                  </a:cubicBezTo>
                  <a:cubicBezTo>
                    <a:pt x="946" y="713"/>
                    <a:pt x="927" y="336"/>
                    <a:pt x="672" y="0"/>
                  </a:cubicBezTo>
                  <a:cubicBezTo>
                    <a:pt x="738" y="76"/>
                    <a:pt x="805" y="175"/>
                    <a:pt x="859" y="284"/>
                  </a:cubicBezTo>
                  <a:cubicBezTo>
                    <a:pt x="872" y="168"/>
                    <a:pt x="935" y="75"/>
                    <a:pt x="1014" y="21"/>
                  </a:cubicBezTo>
                  <a:cubicBezTo>
                    <a:pt x="879" y="127"/>
                    <a:pt x="877" y="278"/>
                    <a:pt x="908" y="399"/>
                  </a:cubicBezTo>
                  <a:cubicBezTo>
                    <a:pt x="968" y="553"/>
                    <a:pt x="1003" y="725"/>
                    <a:pt x="986" y="893"/>
                  </a:cubicBezTo>
                  <a:cubicBezTo>
                    <a:pt x="982" y="933"/>
                    <a:pt x="969" y="1057"/>
                    <a:pt x="947" y="1139"/>
                  </a:cubicBezTo>
                  <a:cubicBezTo>
                    <a:pt x="1083" y="947"/>
                    <a:pt x="1170" y="665"/>
                    <a:pt x="1123" y="297"/>
                  </a:cubicBezTo>
                  <a:cubicBezTo>
                    <a:pt x="1146" y="409"/>
                    <a:pt x="1154" y="538"/>
                    <a:pt x="1147" y="676"/>
                  </a:cubicBezTo>
                  <a:cubicBezTo>
                    <a:pt x="1253" y="558"/>
                    <a:pt x="1397" y="525"/>
                    <a:pt x="1517" y="551"/>
                  </a:cubicBezTo>
                  <a:cubicBezTo>
                    <a:pt x="1320" y="524"/>
                    <a:pt x="1198" y="640"/>
                    <a:pt x="1141" y="760"/>
                  </a:cubicBezTo>
                  <a:cubicBezTo>
                    <a:pt x="1125" y="887"/>
                    <a:pt x="1100" y="1011"/>
                    <a:pt x="1053" y="1131"/>
                  </a:cubicBezTo>
                  <a:cubicBezTo>
                    <a:pt x="1115" y="1108"/>
                    <a:pt x="1177" y="1101"/>
                    <a:pt x="1236" y="1105"/>
                  </a:cubicBezTo>
                  <a:cubicBezTo>
                    <a:pt x="1336" y="1065"/>
                    <a:pt x="1433" y="985"/>
                    <a:pt x="1448" y="831"/>
                  </a:cubicBezTo>
                  <a:cubicBezTo>
                    <a:pt x="1445" y="933"/>
                    <a:pt x="1395" y="1045"/>
                    <a:pt x="1299" y="1117"/>
                  </a:cubicBezTo>
                  <a:cubicBezTo>
                    <a:pt x="1371" y="1134"/>
                    <a:pt x="1442" y="1168"/>
                    <a:pt x="1500" y="1218"/>
                  </a:cubicBezTo>
                  <a:cubicBezTo>
                    <a:pt x="1270" y="1137"/>
                    <a:pt x="1113" y="1167"/>
                    <a:pt x="996" y="1251"/>
                  </a:cubicBezTo>
                  <a:cubicBezTo>
                    <a:pt x="976" y="1286"/>
                    <a:pt x="954" y="1325"/>
                    <a:pt x="929" y="1357"/>
                  </a:cubicBezTo>
                  <a:cubicBezTo>
                    <a:pt x="725" y="1640"/>
                    <a:pt x="611" y="1861"/>
                    <a:pt x="655" y="2132"/>
                  </a:cubicBezTo>
                  <a:cubicBezTo>
                    <a:pt x="389" y="2133"/>
                    <a:pt x="389" y="2133"/>
                    <a:pt x="389" y="2133"/>
                  </a:cubicBezTo>
                  <a:cubicBezTo>
                    <a:pt x="379" y="1934"/>
                    <a:pt x="437" y="1735"/>
                    <a:pt x="566" y="1551"/>
                  </a:cubicBezTo>
                  <a:cubicBezTo>
                    <a:pt x="585" y="1482"/>
                    <a:pt x="592" y="1424"/>
                    <a:pt x="587" y="1364"/>
                  </a:cubicBezTo>
                  <a:cubicBezTo>
                    <a:pt x="540" y="1242"/>
                    <a:pt x="476" y="1149"/>
                    <a:pt x="326" y="1121"/>
                  </a:cubicBezTo>
                  <a:cubicBezTo>
                    <a:pt x="323" y="1121"/>
                    <a:pt x="323" y="1121"/>
                    <a:pt x="323" y="1121"/>
                  </a:cubicBezTo>
                  <a:cubicBezTo>
                    <a:pt x="217" y="1123"/>
                    <a:pt x="99" y="1161"/>
                    <a:pt x="32" y="1300"/>
                  </a:cubicBezTo>
                  <a:cubicBezTo>
                    <a:pt x="67" y="1213"/>
                    <a:pt x="140" y="1133"/>
                    <a:pt x="243" y="1096"/>
                  </a:cubicBezTo>
                  <a:close/>
                </a:path>
              </a:pathLst>
            </a:custGeom>
            <a:solidFill>
              <a:schemeClr val="bg1">
                <a:lumMod val="85000"/>
              </a:schemeClr>
            </a:solidFill>
            <a:ln>
              <a:noFill/>
            </a:ln>
          </p:spPr>
          <p:txBody>
            <a:bodyPr anchor="ctr"/>
            <a:lstStyle/>
            <a:p>
              <a:pPr algn="ctr"/>
              <a:endParaRPr sz="2400">
                <a:cs typeface="+mn-ea"/>
                <a:sym typeface="+mn-lt"/>
              </a:endParaRPr>
            </a:p>
          </p:txBody>
        </p:sp>
        <p:sp>
          <p:nvSpPr>
            <p:cNvPr id="17" name="Freeform: Shape 40"/>
            <p:cNvSpPr/>
            <p:nvPr/>
          </p:nvSpPr>
          <p:spPr bwMode="auto">
            <a:xfrm>
              <a:off x="9086186" y="2687567"/>
              <a:ext cx="195715" cy="337363"/>
            </a:xfrm>
            <a:custGeom>
              <a:avLst/>
              <a:gdLst>
                <a:gd name="T0" fmla="*/ 83 w 136"/>
                <a:gd name="T1" fmla="*/ 230 h 234"/>
                <a:gd name="T2" fmla="*/ 85 w 136"/>
                <a:gd name="T3" fmla="*/ 229 h 234"/>
                <a:gd name="T4" fmla="*/ 85 w 136"/>
                <a:gd name="T5" fmla="*/ 229 h 234"/>
                <a:gd name="T6" fmla="*/ 120 w 136"/>
                <a:gd name="T7" fmla="*/ 143 h 234"/>
                <a:gd name="T8" fmla="*/ 112 w 136"/>
                <a:gd name="T9" fmla="*/ 0 h 234"/>
                <a:gd name="T10" fmla="*/ 4 w 136"/>
                <a:gd name="T11" fmla="*/ 159 h 234"/>
                <a:gd name="T12" fmla="*/ 70 w 136"/>
                <a:gd name="T13" fmla="*/ 230 h 234"/>
                <a:gd name="T14" fmla="*/ 83 w 136"/>
                <a:gd name="T15" fmla="*/ 229 h 234"/>
                <a:gd name="T16" fmla="*/ 83 w 136"/>
                <a:gd name="T17" fmla="*/ 230 h 234"/>
                <a:gd name="T18" fmla="*/ 87 w 136"/>
                <a:gd name="T19" fmla="*/ 44 h 234"/>
                <a:gd name="T20" fmla="*/ 87 w 136"/>
                <a:gd name="T21" fmla="*/ 44 h 234"/>
                <a:gd name="T22" fmla="*/ 87 w 136"/>
                <a:gd name="T23" fmla="*/ 44 h 2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234">
                  <a:moveTo>
                    <a:pt x="83" y="230"/>
                  </a:moveTo>
                  <a:cubicBezTo>
                    <a:pt x="84" y="230"/>
                    <a:pt x="84" y="229"/>
                    <a:pt x="85" y="229"/>
                  </a:cubicBezTo>
                  <a:cubicBezTo>
                    <a:pt x="85" y="229"/>
                    <a:pt x="85" y="229"/>
                    <a:pt x="85" y="229"/>
                  </a:cubicBezTo>
                  <a:cubicBezTo>
                    <a:pt x="122" y="209"/>
                    <a:pt x="136" y="174"/>
                    <a:pt x="120" y="143"/>
                  </a:cubicBezTo>
                  <a:cubicBezTo>
                    <a:pt x="101" y="98"/>
                    <a:pt x="100" y="49"/>
                    <a:pt x="112" y="0"/>
                  </a:cubicBezTo>
                  <a:cubicBezTo>
                    <a:pt x="64" y="39"/>
                    <a:pt x="10" y="86"/>
                    <a:pt x="4" y="159"/>
                  </a:cubicBezTo>
                  <a:cubicBezTo>
                    <a:pt x="0" y="208"/>
                    <a:pt x="19" y="234"/>
                    <a:pt x="70" y="230"/>
                  </a:cubicBezTo>
                  <a:cubicBezTo>
                    <a:pt x="83" y="229"/>
                    <a:pt x="83" y="229"/>
                    <a:pt x="83" y="229"/>
                  </a:cubicBezTo>
                  <a:lnTo>
                    <a:pt x="83" y="230"/>
                  </a:lnTo>
                  <a:close/>
                  <a:moveTo>
                    <a:pt x="87" y="44"/>
                  </a:moveTo>
                  <a:cubicBezTo>
                    <a:pt x="87" y="44"/>
                    <a:pt x="87" y="44"/>
                    <a:pt x="87" y="44"/>
                  </a:cubicBezTo>
                  <a:cubicBezTo>
                    <a:pt x="87" y="44"/>
                    <a:pt x="87" y="44"/>
                    <a:pt x="87" y="44"/>
                  </a:cubicBezTo>
                  <a:close/>
                </a:path>
              </a:pathLst>
            </a:custGeom>
            <a:solidFill>
              <a:schemeClr val="accent1"/>
            </a:solidFill>
            <a:ln>
              <a:noFill/>
            </a:ln>
          </p:spPr>
          <p:txBody>
            <a:bodyPr anchor="ctr"/>
            <a:lstStyle/>
            <a:p>
              <a:pPr algn="ctr"/>
              <a:endParaRPr sz="2400">
                <a:cs typeface="+mn-ea"/>
                <a:sym typeface="+mn-lt"/>
              </a:endParaRPr>
            </a:p>
          </p:txBody>
        </p:sp>
        <p:sp>
          <p:nvSpPr>
            <p:cNvPr id="18" name="Freeform: Shape 41"/>
            <p:cNvSpPr/>
            <p:nvPr/>
          </p:nvSpPr>
          <p:spPr bwMode="auto">
            <a:xfrm>
              <a:off x="9645215" y="3153604"/>
              <a:ext cx="661749" cy="434680"/>
            </a:xfrm>
            <a:custGeom>
              <a:avLst/>
              <a:gdLst>
                <a:gd name="T0" fmla="*/ 0 w 459"/>
                <a:gd name="T1" fmla="*/ 113 h 302"/>
                <a:gd name="T2" fmla="*/ 197 w 459"/>
                <a:gd name="T3" fmla="*/ 278 h 302"/>
                <a:gd name="T4" fmla="*/ 459 w 459"/>
                <a:gd name="T5" fmla="*/ 277 h 302"/>
                <a:gd name="T6" fmla="*/ 189 w 459"/>
                <a:gd name="T7" fmla="*/ 36 h 302"/>
                <a:gd name="T8" fmla="*/ 12 w 459"/>
                <a:gd name="T9" fmla="*/ 85 h 302"/>
                <a:gd name="T10" fmla="*/ 12 w 459"/>
                <a:gd name="T11" fmla="*/ 85 h 302"/>
                <a:gd name="T12" fmla="*/ 12 w 459"/>
                <a:gd name="T13" fmla="*/ 85 h 302"/>
                <a:gd name="T14" fmla="*/ 7 w 459"/>
                <a:gd name="T15" fmla="*/ 91 h 302"/>
                <a:gd name="T16" fmla="*/ 9 w 459"/>
                <a:gd name="T17" fmla="*/ 91 h 302"/>
                <a:gd name="T18" fmla="*/ 0 w 459"/>
                <a:gd name="T19" fmla="*/ 113 h 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59" h="302">
                  <a:moveTo>
                    <a:pt x="0" y="113"/>
                  </a:moveTo>
                  <a:cubicBezTo>
                    <a:pt x="7" y="226"/>
                    <a:pt x="79" y="302"/>
                    <a:pt x="197" y="278"/>
                  </a:cubicBezTo>
                  <a:cubicBezTo>
                    <a:pt x="285" y="260"/>
                    <a:pt x="367" y="245"/>
                    <a:pt x="459" y="277"/>
                  </a:cubicBezTo>
                  <a:cubicBezTo>
                    <a:pt x="397" y="155"/>
                    <a:pt x="309" y="65"/>
                    <a:pt x="189" y="36"/>
                  </a:cubicBezTo>
                  <a:cubicBezTo>
                    <a:pt x="189" y="36"/>
                    <a:pt x="78" y="0"/>
                    <a:pt x="12" y="85"/>
                  </a:cubicBezTo>
                  <a:cubicBezTo>
                    <a:pt x="12" y="85"/>
                    <a:pt x="12" y="85"/>
                    <a:pt x="12" y="85"/>
                  </a:cubicBezTo>
                  <a:cubicBezTo>
                    <a:pt x="12" y="85"/>
                    <a:pt x="12" y="85"/>
                    <a:pt x="12" y="85"/>
                  </a:cubicBezTo>
                  <a:cubicBezTo>
                    <a:pt x="10" y="87"/>
                    <a:pt x="9" y="89"/>
                    <a:pt x="7" y="91"/>
                  </a:cubicBezTo>
                  <a:cubicBezTo>
                    <a:pt x="8" y="91"/>
                    <a:pt x="8" y="91"/>
                    <a:pt x="9" y="91"/>
                  </a:cubicBezTo>
                  <a:lnTo>
                    <a:pt x="0" y="113"/>
                  </a:lnTo>
                  <a:close/>
                </a:path>
              </a:pathLst>
            </a:custGeom>
            <a:solidFill>
              <a:schemeClr val="accent1"/>
            </a:solidFill>
            <a:ln>
              <a:noFill/>
            </a:ln>
          </p:spPr>
          <p:txBody>
            <a:bodyPr anchor="ctr"/>
            <a:lstStyle/>
            <a:p>
              <a:pPr algn="ctr"/>
              <a:endParaRPr sz="2400">
                <a:cs typeface="+mn-ea"/>
                <a:sym typeface="+mn-lt"/>
              </a:endParaRPr>
            </a:p>
          </p:txBody>
        </p:sp>
        <p:sp>
          <p:nvSpPr>
            <p:cNvPr id="19" name="Freeform: Shape 42"/>
            <p:cNvSpPr/>
            <p:nvPr/>
          </p:nvSpPr>
          <p:spPr bwMode="auto">
            <a:xfrm>
              <a:off x="9565200" y="3477992"/>
              <a:ext cx="185982" cy="303842"/>
            </a:xfrm>
            <a:custGeom>
              <a:avLst/>
              <a:gdLst>
                <a:gd name="T0" fmla="*/ 50 w 129"/>
                <a:gd name="T1" fmla="*/ 211 h 211"/>
                <a:gd name="T2" fmla="*/ 44 w 129"/>
                <a:gd name="T3" fmla="*/ 209 h 211"/>
                <a:gd name="T4" fmla="*/ 44 w 129"/>
                <a:gd name="T5" fmla="*/ 209 h 211"/>
                <a:gd name="T6" fmla="*/ 44 w 129"/>
                <a:gd name="T7" fmla="*/ 209 h 211"/>
                <a:gd name="T8" fmla="*/ 9 w 129"/>
                <a:gd name="T9" fmla="*/ 134 h 211"/>
                <a:gd name="T10" fmla="*/ 1 w 129"/>
                <a:gd name="T11" fmla="*/ 0 h 211"/>
                <a:gd name="T12" fmla="*/ 121 w 129"/>
                <a:gd name="T13" fmla="*/ 134 h 211"/>
                <a:gd name="T14" fmla="*/ 57 w 129"/>
                <a:gd name="T15" fmla="*/ 211 h 211"/>
                <a:gd name="T16" fmla="*/ 50 w 129"/>
                <a:gd name="T17" fmla="*/ 210 h 211"/>
                <a:gd name="T18" fmla="*/ 50 w 129"/>
                <a:gd name="T19" fmla="*/ 211 h 2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9" h="211">
                  <a:moveTo>
                    <a:pt x="50" y="211"/>
                  </a:moveTo>
                  <a:cubicBezTo>
                    <a:pt x="48" y="211"/>
                    <a:pt x="46" y="210"/>
                    <a:pt x="44" y="209"/>
                  </a:cubicBezTo>
                  <a:cubicBezTo>
                    <a:pt x="44" y="209"/>
                    <a:pt x="44" y="209"/>
                    <a:pt x="44" y="209"/>
                  </a:cubicBezTo>
                  <a:cubicBezTo>
                    <a:pt x="44" y="209"/>
                    <a:pt x="44" y="209"/>
                    <a:pt x="44" y="209"/>
                  </a:cubicBezTo>
                  <a:cubicBezTo>
                    <a:pt x="10" y="195"/>
                    <a:pt x="0" y="165"/>
                    <a:pt x="9" y="134"/>
                  </a:cubicBezTo>
                  <a:cubicBezTo>
                    <a:pt x="21" y="88"/>
                    <a:pt x="18" y="45"/>
                    <a:pt x="1" y="0"/>
                  </a:cubicBezTo>
                  <a:cubicBezTo>
                    <a:pt x="51" y="31"/>
                    <a:pt x="106" y="67"/>
                    <a:pt x="121" y="134"/>
                  </a:cubicBezTo>
                  <a:cubicBezTo>
                    <a:pt x="129" y="180"/>
                    <a:pt x="109" y="207"/>
                    <a:pt x="57" y="211"/>
                  </a:cubicBezTo>
                  <a:cubicBezTo>
                    <a:pt x="50" y="210"/>
                    <a:pt x="50" y="210"/>
                    <a:pt x="50" y="210"/>
                  </a:cubicBezTo>
                  <a:lnTo>
                    <a:pt x="50" y="211"/>
                  </a:lnTo>
                  <a:close/>
                </a:path>
              </a:pathLst>
            </a:custGeom>
            <a:solidFill>
              <a:schemeClr val="accent1"/>
            </a:solidFill>
            <a:ln>
              <a:noFill/>
            </a:ln>
          </p:spPr>
          <p:txBody>
            <a:bodyPr anchor="ctr"/>
            <a:lstStyle/>
            <a:p>
              <a:pPr algn="ctr"/>
              <a:endParaRPr sz="2400">
                <a:cs typeface="+mn-ea"/>
                <a:sym typeface="+mn-lt"/>
              </a:endParaRPr>
            </a:p>
          </p:txBody>
        </p:sp>
        <p:sp>
          <p:nvSpPr>
            <p:cNvPr id="20" name="Freeform: Shape 43"/>
            <p:cNvSpPr/>
            <p:nvPr/>
          </p:nvSpPr>
          <p:spPr bwMode="auto">
            <a:xfrm>
              <a:off x="9627913" y="4109464"/>
              <a:ext cx="522264" cy="730953"/>
            </a:xfrm>
            <a:custGeom>
              <a:avLst/>
              <a:gdLst>
                <a:gd name="T0" fmla="*/ 28 w 362"/>
                <a:gd name="T1" fmla="*/ 104 h 507"/>
                <a:gd name="T2" fmla="*/ 25 w 362"/>
                <a:gd name="T3" fmla="*/ 116 h 507"/>
                <a:gd name="T4" fmla="*/ 102 w 362"/>
                <a:gd name="T5" fmla="*/ 291 h 507"/>
                <a:gd name="T6" fmla="*/ 319 w 362"/>
                <a:gd name="T7" fmla="*/ 507 h 507"/>
                <a:gd name="T8" fmla="*/ 266 w 362"/>
                <a:gd name="T9" fmla="*/ 83 h 507"/>
                <a:gd name="T10" fmla="*/ 48 w 362"/>
                <a:gd name="T11" fmla="*/ 78 h 507"/>
                <a:gd name="T12" fmla="*/ 48 w 362"/>
                <a:gd name="T13" fmla="*/ 78 h 507"/>
                <a:gd name="T14" fmla="*/ 48 w 362"/>
                <a:gd name="T15" fmla="*/ 78 h 507"/>
                <a:gd name="T16" fmla="*/ 43 w 362"/>
                <a:gd name="T17" fmla="*/ 83 h 507"/>
                <a:gd name="T18" fmla="*/ 44 w 362"/>
                <a:gd name="T19" fmla="*/ 83 h 507"/>
                <a:gd name="T20" fmla="*/ 28 w 362"/>
                <a:gd name="T21" fmla="*/ 104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62" h="507">
                  <a:moveTo>
                    <a:pt x="28" y="104"/>
                  </a:moveTo>
                  <a:cubicBezTo>
                    <a:pt x="27" y="108"/>
                    <a:pt x="26" y="112"/>
                    <a:pt x="25" y="116"/>
                  </a:cubicBezTo>
                  <a:cubicBezTo>
                    <a:pt x="0" y="199"/>
                    <a:pt x="35" y="259"/>
                    <a:pt x="102" y="291"/>
                  </a:cubicBezTo>
                  <a:cubicBezTo>
                    <a:pt x="196" y="335"/>
                    <a:pt x="268" y="409"/>
                    <a:pt x="319" y="507"/>
                  </a:cubicBezTo>
                  <a:cubicBezTo>
                    <a:pt x="342" y="367"/>
                    <a:pt x="362" y="210"/>
                    <a:pt x="266" y="83"/>
                  </a:cubicBezTo>
                  <a:cubicBezTo>
                    <a:pt x="203" y="0"/>
                    <a:pt x="127" y="0"/>
                    <a:pt x="48" y="78"/>
                  </a:cubicBezTo>
                  <a:cubicBezTo>
                    <a:pt x="48" y="78"/>
                    <a:pt x="48" y="78"/>
                    <a:pt x="48" y="78"/>
                  </a:cubicBezTo>
                  <a:cubicBezTo>
                    <a:pt x="48" y="78"/>
                    <a:pt x="48" y="78"/>
                    <a:pt x="48" y="78"/>
                  </a:cubicBezTo>
                  <a:cubicBezTo>
                    <a:pt x="46" y="80"/>
                    <a:pt x="45" y="81"/>
                    <a:pt x="43" y="83"/>
                  </a:cubicBezTo>
                  <a:cubicBezTo>
                    <a:pt x="44" y="83"/>
                    <a:pt x="44" y="83"/>
                    <a:pt x="44" y="83"/>
                  </a:cubicBezTo>
                  <a:lnTo>
                    <a:pt x="28" y="104"/>
                  </a:lnTo>
                  <a:close/>
                </a:path>
              </a:pathLst>
            </a:custGeom>
            <a:solidFill>
              <a:schemeClr val="accent1"/>
            </a:solidFill>
            <a:ln>
              <a:noFill/>
            </a:ln>
          </p:spPr>
          <p:txBody>
            <a:bodyPr anchor="ctr"/>
            <a:lstStyle/>
            <a:p>
              <a:pPr algn="ctr"/>
              <a:endParaRPr sz="2400">
                <a:cs typeface="+mn-ea"/>
                <a:sym typeface="+mn-lt"/>
              </a:endParaRPr>
            </a:p>
          </p:txBody>
        </p:sp>
        <p:sp>
          <p:nvSpPr>
            <p:cNvPr id="21" name="Freeform: Shape 44"/>
            <p:cNvSpPr/>
            <p:nvPr/>
          </p:nvSpPr>
          <p:spPr bwMode="auto">
            <a:xfrm>
              <a:off x="8588795" y="3162256"/>
              <a:ext cx="206525" cy="165438"/>
            </a:xfrm>
            <a:custGeom>
              <a:avLst/>
              <a:gdLst>
                <a:gd name="T0" fmla="*/ 16 w 143"/>
                <a:gd name="T1" fmla="*/ 94 h 115"/>
                <a:gd name="T2" fmla="*/ 93 w 143"/>
                <a:gd name="T3" fmla="*/ 76 h 115"/>
                <a:gd name="T4" fmla="*/ 143 w 143"/>
                <a:gd name="T5" fmla="*/ 10 h 115"/>
                <a:gd name="T6" fmla="*/ 35 w 143"/>
                <a:gd name="T7" fmla="*/ 31 h 115"/>
                <a:gd name="T8" fmla="*/ 11 w 143"/>
                <a:gd name="T9" fmla="*/ 86 h 115"/>
                <a:gd name="T10" fmla="*/ 18 w 143"/>
                <a:gd name="T11" fmla="*/ 91 h 115"/>
                <a:gd name="T12" fmla="*/ 18 w 143"/>
                <a:gd name="T13" fmla="*/ 91 h 115"/>
                <a:gd name="T14" fmla="*/ 16 w 143"/>
                <a:gd name="T15" fmla="*/ 94 h 11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43" h="115">
                  <a:moveTo>
                    <a:pt x="16" y="94"/>
                  </a:moveTo>
                  <a:cubicBezTo>
                    <a:pt x="45" y="115"/>
                    <a:pt x="76" y="111"/>
                    <a:pt x="93" y="76"/>
                  </a:cubicBezTo>
                  <a:cubicBezTo>
                    <a:pt x="106" y="51"/>
                    <a:pt x="118" y="27"/>
                    <a:pt x="143" y="10"/>
                  </a:cubicBezTo>
                  <a:cubicBezTo>
                    <a:pt x="102" y="0"/>
                    <a:pt x="66" y="7"/>
                    <a:pt x="35" y="31"/>
                  </a:cubicBezTo>
                  <a:cubicBezTo>
                    <a:pt x="35" y="31"/>
                    <a:pt x="0" y="51"/>
                    <a:pt x="11" y="86"/>
                  </a:cubicBezTo>
                  <a:cubicBezTo>
                    <a:pt x="18" y="91"/>
                    <a:pt x="18" y="91"/>
                    <a:pt x="18" y="91"/>
                  </a:cubicBezTo>
                  <a:cubicBezTo>
                    <a:pt x="18" y="91"/>
                    <a:pt x="18" y="91"/>
                    <a:pt x="18" y="91"/>
                  </a:cubicBezTo>
                  <a:cubicBezTo>
                    <a:pt x="17" y="92"/>
                    <a:pt x="17" y="93"/>
                    <a:pt x="16" y="94"/>
                  </a:cubicBezTo>
                  <a:close/>
                </a:path>
              </a:pathLst>
            </a:custGeom>
            <a:solidFill>
              <a:schemeClr val="accent1"/>
            </a:solidFill>
            <a:ln>
              <a:noFill/>
            </a:ln>
          </p:spPr>
          <p:txBody>
            <a:bodyPr anchor="ctr"/>
            <a:lstStyle/>
            <a:p>
              <a:pPr algn="ctr"/>
              <a:endParaRPr sz="2400">
                <a:cs typeface="+mn-ea"/>
                <a:sym typeface="+mn-lt"/>
              </a:endParaRPr>
            </a:p>
          </p:txBody>
        </p:sp>
        <p:sp>
          <p:nvSpPr>
            <p:cNvPr id="22" name="Freeform: Shape 45"/>
            <p:cNvSpPr/>
            <p:nvPr/>
          </p:nvSpPr>
          <p:spPr bwMode="auto">
            <a:xfrm>
              <a:off x="8287115" y="2779478"/>
              <a:ext cx="375209" cy="274647"/>
            </a:xfrm>
            <a:custGeom>
              <a:avLst/>
              <a:gdLst>
                <a:gd name="T0" fmla="*/ 45 w 260"/>
                <a:gd name="T1" fmla="*/ 166 h 190"/>
                <a:gd name="T2" fmla="*/ 140 w 260"/>
                <a:gd name="T3" fmla="*/ 143 h 190"/>
                <a:gd name="T4" fmla="*/ 260 w 260"/>
                <a:gd name="T5" fmla="*/ 43 h 190"/>
                <a:gd name="T6" fmla="*/ 53 w 260"/>
                <a:gd name="T7" fmla="*/ 42 h 190"/>
                <a:gd name="T8" fmla="*/ 37 w 260"/>
                <a:gd name="T9" fmla="*/ 158 h 190"/>
                <a:gd name="T10" fmla="*/ 45 w 260"/>
                <a:gd name="T11" fmla="*/ 166 h 190"/>
              </a:gdLst>
              <a:ahLst/>
              <a:cxnLst>
                <a:cxn ang="0">
                  <a:pos x="T0" y="T1"/>
                </a:cxn>
                <a:cxn ang="0">
                  <a:pos x="T2" y="T3"/>
                </a:cxn>
                <a:cxn ang="0">
                  <a:pos x="T4" y="T5"/>
                </a:cxn>
                <a:cxn ang="0">
                  <a:pos x="T6" y="T7"/>
                </a:cxn>
                <a:cxn ang="0">
                  <a:pos x="T8" y="T9"/>
                </a:cxn>
                <a:cxn ang="0">
                  <a:pos x="T10" y="T11"/>
                </a:cxn>
              </a:cxnLst>
              <a:rect l="0" t="0" r="r" b="b"/>
              <a:pathLst>
                <a:path w="260" h="190">
                  <a:moveTo>
                    <a:pt x="45" y="166"/>
                  </a:moveTo>
                  <a:cubicBezTo>
                    <a:pt x="84" y="190"/>
                    <a:pt x="120" y="175"/>
                    <a:pt x="140" y="143"/>
                  </a:cubicBezTo>
                  <a:cubicBezTo>
                    <a:pt x="168" y="96"/>
                    <a:pt x="208" y="63"/>
                    <a:pt x="260" y="43"/>
                  </a:cubicBezTo>
                  <a:cubicBezTo>
                    <a:pt x="194" y="20"/>
                    <a:pt x="119" y="0"/>
                    <a:pt x="53" y="42"/>
                  </a:cubicBezTo>
                  <a:cubicBezTo>
                    <a:pt x="7" y="67"/>
                    <a:pt x="0" y="111"/>
                    <a:pt x="37" y="158"/>
                  </a:cubicBezTo>
                  <a:lnTo>
                    <a:pt x="45" y="166"/>
                  </a:lnTo>
                  <a:close/>
                </a:path>
              </a:pathLst>
            </a:custGeom>
            <a:solidFill>
              <a:schemeClr val="accent1"/>
            </a:solidFill>
            <a:ln>
              <a:noFill/>
            </a:ln>
          </p:spPr>
          <p:txBody>
            <a:bodyPr anchor="ctr"/>
            <a:lstStyle/>
            <a:p>
              <a:pPr algn="ctr"/>
              <a:endParaRPr sz="2400">
                <a:cs typeface="+mn-ea"/>
                <a:sym typeface="+mn-lt"/>
              </a:endParaRPr>
            </a:p>
          </p:txBody>
        </p:sp>
        <p:sp>
          <p:nvSpPr>
            <p:cNvPr id="23" name="Freeform: Shape 46"/>
            <p:cNvSpPr/>
            <p:nvPr/>
          </p:nvSpPr>
          <p:spPr bwMode="auto">
            <a:xfrm>
              <a:off x="7519399" y="2699463"/>
              <a:ext cx="523345" cy="371964"/>
            </a:xfrm>
            <a:custGeom>
              <a:avLst/>
              <a:gdLst>
                <a:gd name="T0" fmla="*/ 355 w 363"/>
                <a:gd name="T1" fmla="*/ 179 h 258"/>
                <a:gd name="T2" fmla="*/ 161 w 363"/>
                <a:gd name="T3" fmla="*/ 186 h 258"/>
                <a:gd name="T4" fmla="*/ 0 w 363"/>
                <a:gd name="T5" fmla="*/ 58 h 258"/>
                <a:gd name="T6" fmla="*/ 274 w 363"/>
                <a:gd name="T7" fmla="*/ 41 h 258"/>
                <a:gd name="T8" fmla="*/ 362 w 363"/>
                <a:gd name="T9" fmla="*/ 163 h 258"/>
                <a:gd name="T10" fmla="*/ 355 w 363"/>
                <a:gd name="T11" fmla="*/ 179 h 258"/>
              </a:gdLst>
              <a:ahLst/>
              <a:cxnLst>
                <a:cxn ang="0">
                  <a:pos x="T0" y="T1"/>
                </a:cxn>
                <a:cxn ang="0">
                  <a:pos x="T2" y="T3"/>
                </a:cxn>
                <a:cxn ang="0">
                  <a:pos x="T4" y="T5"/>
                </a:cxn>
                <a:cxn ang="0">
                  <a:pos x="T6" y="T7"/>
                </a:cxn>
                <a:cxn ang="0">
                  <a:pos x="T8" y="T9"/>
                </a:cxn>
                <a:cxn ang="0">
                  <a:pos x="T10" y="T11"/>
                </a:cxn>
              </a:cxnLst>
              <a:rect l="0" t="0" r="r" b="b"/>
              <a:pathLst>
                <a:path w="363" h="258">
                  <a:moveTo>
                    <a:pt x="355" y="179"/>
                  </a:moveTo>
                  <a:cubicBezTo>
                    <a:pt x="299" y="248"/>
                    <a:pt x="219" y="258"/>
                    <a:pt x="161" y="186"/>
                  </a:cubicBezTo>
                  <a:cubicBezTo>
                    <a:pt x="115" y="131"/>
                    <a:pt x="70" y="80"/>
                    <a:pt x="0" y="58"/>
                  </a:cubicBezTo>
                  <a:cubicBezTo>
                    <a:pt x="92" y="13"/>
                    <a:pt x="185" y="0"/>
                    <a:pt x="274" y="41"/>
                  </a:cubicBezTo>
                  <a:cubicBezTo>
                    <a:pt x="274" y="41"/>
                    <a:pt x="363" y="74"/>
                    <a:pt x="362" y="163"/>
                  </a:cubicBezTo>
                  <a:lnTo>
                    <a:pt x="355" y="179"/>
                  </a:lnTo>
                  <a:close/>
                </a:path>
              </a:pathLst>
            </a:custGeom>
            <a:solidFill>
              <a:schemeClr val="accent1"/>
            </a:solidFill>
            <a:ln>
              <a:noFill/>
            </a:ln>
          </p:spPr>
          <p:txBody>
            <a:bodyPr anchor="ctr"/>
            <a:lstStyle/>
            <a:p>
              <a:pPr algn="ctr"/>
              <a:endParaRPr sz="2400">
                <a:cs typeface="+mn-ea"/>
                <a:sym typeface="+mn-lt"/>
              </a:endParaRPr>
            </a:p>
          </p:txBody>
        </p:sp>
        <p:sp>
          <p:nvSpPr>
            <p:cNvPr id="24" name="Freeform: Shape 47"/>
            <p:cNvSpPr/>
            <p:nvPr/>
          </p:nvSpPr>
          <p:spPr bwMode="auto">
            <a:xfrm>
              <a:off x="6991729" y="3116841"/>
              <a:ext cx="728790" cy="454143"/>
            </a:xfrm>
            <a:custGeom>
              <a:avLst/>
              <a:gdLst>
                <a:gd name="T0" fmla="*/ 506 w 506"/>
                <a:gd name="T1" fmla="*/ 134 h 315"/>
                <a:gd name="T2" fmla="*/ 268 w 506"/>
                <a:gd name="T3" fmla="*/ 261 h 315"/>
                <a:gd name="T4" fmla="*/ 0 w 506"/>
                <a:gd name="T5" fmla="*/ 202 h 315"/>
                <a:gd name="T6" fmla="*/ 327 w 506"/>
                <a:gd name="T7" fmla="*/ 11 h 315"/>
                <a:gd name="T8" fmla="*/ 503 w 506"/>
                <a:gd name="T9" fmla="*/ 110 h 315"/>
                <a:gd name="T10" fmla="*/ 506 w 506"/>
                <a:gd name="T11" fmla="*/ 134 h 315"/>
              </a:gdLst>
              <a:ahLst/>
              <a:cxnLst>
                <a:cxn ang="0">
                  <a:pos x="T0" y="T1"/>
                </a:cxn>
                <a:cxn ang="0">
                  <a:pos x="T2" y="T3"/>
                </a:cxn>
                <a:cxn ang="0">
                  <a:pos x="T4" y="T5"/>
                </a:cxn>
                <a:cxn ang="0">
                  <a:pos x="T6" y="T7"/>
                </a:cxn>
                <a:cxn ang="0">
                  <a:pos x="T8" y="T9"/>
                </a:cxn>
                <a:cxn ang="0">
                  <a:pos x="T10" y="T11"/>
                </a:cxn>
              </a:cxnLst>
              <a:rect l="0" t="0" r="r" b="b"/>
              <a:pathLst>
                <a:path w="506" h="315">
                  <a:moveTo>
                    <a:pt x="506" y="134"/>
                  </a:moveTo>
                  <a:cubicBezTo>
                    <a:pt x="477" y="250"/>
                    <a:pt x="386" y="315"/>
                    <a:pt x="268" y="261"/>
                  </a:cubicBezTo>
                  <a:cubicBezTo>
                    <a:pt x="184" y="222"/>
                    <a:pt x="101" y="189"/>
                    <a:pt x="0" y="202"/>
                  </a:cubicBezTo>
                  <a:cubicBezTo>
                    <a:pt x="88" y="90"/>
                    <a:pt x="196" y="17"/>
                    <a:pt x="327" y="11"/>
                  </a:cubicBezTo>
                  <a:cubicBezTo>
                    <a:pt x="327" y="11"/>
                    <a:pt x="457" y="0"/>
                    <a:pt x="503" y="110"/>
                  </a:cubicBezTo>
                  <a:lnTo>
                    <a:pt x="506" y="134"/>
                  </a:lnTo>
                  <a:close/>
                </a:path>
              </a:pathLst>
            </a:custGeom>
            <a:solidFill>
              <a:schemeClr val="accent1"/>
            </a:solidFill>
            <a:ln>
              <a:noFill/>
            </a:ln>
          </p:spPr>
          <p:txBody>
            <a:bodyPr anchor="ctr"/>
            <a:lstStyle/>
            <a:p>
              <a:pPr algn="ctr"/>
              <a:endParaRPr sz="2400">
                <a:cs typeface="+mn-ea"/>
                <a:sym typeface="+mn-lt"/>
              </a:endParaRPr>
            </a:p>
          </p:txBody>
        </p:sp>
        <p:sp>
          <p:nvSpPr>
            <p:cNvPr id="25" name="Freeform: Shape 48"/>
            <p:cNvSpPr/>
            <p:nvPr/>
          </p:nvSpPr>
          <p:spPr bwMode="auto">
            <a:xfrm>
              <a:off x="7581032" y="3590445"/>
              <a:ext cx="126510" cy="195715"/>
            </a:xfrm>
            <a:custGeom>
              <a:avLst/>
              <a:gdLst>
                <a:gd name="T0" fmla="*/ 50 w 88"/>
                <a:gd name="T1" fmla="*/ 136 h 136"/>
                <a:gd name="T2" fmla="*/ 80 w 88"/>
                <a:gd name="T3" fmla="*/ 87 h 136"/>
                <a:gd name="T4" fmla="*/ 88 w 88"/>
                <a:gd name="T5" fmla="*/ 0 h 136"/>
                <a:gd name="T6" fmla="*/ 7 w 88"/>
                <a:gd name="T7" fmla="*/ 83 h 136"/>
                <a:gd name="T8" fmla="*/ 44 w 88"/>
                <a:gd name="T9" fmla="*/ 133 h 136"/>
                <a:gd name="T10" fmla="*/ 50 w 88"/>
                <a:gd name="T11" fmla="*/ 136 h 136"/>
              </a:gdLst>
              <a:ahLst/>
              <a:cxnLst>
                <a:cxn ang="0">
                  <a:pos x="T0" y="T1"/>
                </a:cxn>
                <a:cxn ang="0">
                  <a:pos x="T2" y="T3"/>
                </a:cxn>
                <a:cxn ang="0">
                  <a:pos x="T4" y="T5"/>
                </a:cxn>
                <a:cxn ang="0">
                  <a:pos x="T6" y="T7"/>
                </a:cxn>
                <a:cxn ang="0">
                  <a:pos x="T8" y="T9"/>
                </a:cxn>
                <a:cxn ang="0">
                  <a:pos x="T10" y="T11"/>
                </a:cxn>
              </a:cxnLst>
              <a:rect l="0" t="0" r="r" b="b"/>
              <a:pathLst>
                <a:path w="88" h="136">
                  <a:moveTo>
                    <a:pt x="50" y="136"/>
                  </a:moveTo>
                  <a:cubicBezTo>
                    <a:pt x="73" y="127"/>
                    <a:pt x="83" y="108"/>
                    <a:pt x="80" y="87"/>
                  </a:cubicBezTo>
                  <a:cubicBezTo>
                    <a:pt x="71" y="57"/>
                    <a:pt x="76" y="27"/>
                    <a:pt x="88" y="0"/>
                  </a:cubicBezTo>
                  <a:cubicBezTo>
                    <a:pt x="55" y="17"/>
                    <a:pt x="19" y="39"/>
                    <a:pt x="7" y="83"/>
                  </a:cubicBezTo>
                  <a:cubicBezTo>
                    <a:pt x="0" y="110"/>
                    <a:pt x="11" y="129"/>
                    <a:pt x="44" y="133"/>
                  </a:cubicBezTo>
                  <a:lnTo>
                    <a:pt x="50" y="136"/>
                  </a:lnTo>
                  <a:close/>
                </a:path>
              </a:pathLst>
            </a:custGeom>
            <a:solidFill>
              <a:schemeClr val="accent1"/>
            </a:solidFill>
            <a:ln>
              <a:noFill/>
            </a:ln>
          </p:spPr>
          <p:txBody>
            <a:bodyPr anchor="ctr"/>
            <a:lstStyle/>
            <a:p>
              <a:pPr algn="ctr"/>
              <a:endParaRPr sz="2400">
                <a:cs typeface="+mn-ea"/>
                <a:sym typeface="+mn-lt"/>
              </a:endParaRPr>
            </a:p>
          </p:txBody>
        </p:sp>
        <p:sp>
          <p:nvSpPr>
            <p:cNvPr id="26" name="Freeform: Shape 49"/>
            <p:cNvSpPr/>
            <p:nvPr/>
          </p:nvSpPr>
          <p:spPr bwMode="auto">
            <a:xfrm>
              <a:off x="7348555" y="4265170"/>
              <a:ext cx="447655" cy="722302"/>
            </a:xfrm>
            <a:custGeom>
              <a:avLst/>
              <a:gdLst>
                <a:gd name="T0" fmla="*/ 234 w 310"/>
                <a:gd name="T1" fmla="*/ 23 h 501"/>
                <a:gd name="T2" fmla="*/ 232 w 310"/>
                <a:gd name="T3" fmla="*/ 284 h 501"/>
                <a:gd name="T4" fmla="*/ 86 w 310"/>
                <a:gd name="T5" fmla="*/ 501 h 501"/>
                <a:gd name="T6" fmla="*/ 77 w 310"/>
                <a:gd name="T7" fmla="*/ 78 h 501"/>
                <a:gd name="T8" fmla="*/ 215 w 310"/>
                <a:gd name="T9" fmla="*/ 13 h 501"/>
                <a:gd name="T10" fmla="*/ 234 w 310"/>
                <a:gd name="T11" fmla="*/ 23 h 501"/>
              </a:gdLst>
              <a:ahLst/>
              <a:cxnLst>
                <a:cxn ang="0">
                  <a:pos x="T0" y="T1"/>
                </a:cxn>
                <a:cxn ang="0">
                  <a:pos x="T2" y="T3"/>
                </a:cxn>
                <a:cxn ang="0">
                  <a:pos x="T4" y="T5"/>
                </a:cxn>
                <a:cxn ang="0">
                  <a:pos x="T6" y="T7"/>
                </a:cxn>
                <a:cxn ang="0">
                  <a:pos x="T8" y="T9"/>
                </a:cxn>
                <a:cxn ang="0">
                  <a:pos x="T10" y="T11"/>
                </a:cxn>
              </a:cxnLst>
              <a:rect l="0" t="0" r="r" b="b"/>
              <a:pathLst>
                <a:path w="310" h="501">
                  <a:moveTo>
                    <a:pt x="234" y="23"/>
                  </a:moveTo>
                  <a:cubicBezTo>
                    <a:pt x="295" y="110"/>
                    <a:pt x="310" y="210"/>
                    <a:pt x="232" y="284"/>
                  </a:cubicBezTo>
                  <a:cubicBezTo>
                    <a:pt x="156" y="359"/>
                    <a:pt x="102" y="417"/>
                    <a:pt x="86" y="501"/>
                  </a:cubicBezTo>
                  <a:cubicBezTo>
                    <a:pt x="26" y="354"/>
                    <a:pt x="0" y="206"/>
                    <a:pt x="77" y="78"/>
                  </a:cubicBezTo>
                  <a:cubicBezTo>
                    <a:pt x="117" y="12"/>
                    <a:pt x="166" y="0"/>
                    <a:pt x="215" y="13"/>
                  </a:cubicBezTo>
                  <a:lnTo>
                    <a:pt x="234" y="23"/>
                  </a:lnTo>
                  <a:close/>
                </a:path>
              </a:pathLst>
            </a:custGeom>
            <a:solidFill>
              <a:schemeClr val="accent1"/>
            </a:solidFill>
            <a:ln>
              <a:noFill/>
            </a:ln>
          </p:spPr>
          <p:txBody>
            <a:bodyPr anchor="ctr"/>
            <a:lstStyle/>
            <a:p>
              <a:pPr algn="ctr"/>
              <a:endParaRPr sz="2400">
                <a:cs typeface="+mn-ea"/>
                <a:sym typeface="+mn-lt"/>
              </a:endParaRPr>
            </a:p>
          </p:txBody>
        </p:sp>
        <p:sp>
          <p:nvSpPr>
            <p:cNvPr id="27" name="Freeform: Shape 22"/>
            <p:cNvSpPr/>
            <p:nvPr/>
          </p:nvSpPr>
          <p:spPr bwMode="auto">
            <a:xfrm>
              <a:off x="7752344" y="5318119"/>
              <a:ext cx="1112224" cy="214922"/>
            </a:xfrm>
            <a:custGeom>
              <a:avLst/>
              <a:gdLst>
                <a:gd name="T0" fmla="*/ 11 w 87"/>
                <a:gd name="T1" fmla="*/ 5 h 17"/>
                <a:gd name="T2" fmla="*/ 12 w 87"/>
                <a:gd name="T3" fmla="*/ 5 h 17"/>
                <a:gd name="T4" fmla="*/ 20 w 87"/>
                <a:gd name="T5" fmla="*/ 6 h 17"/>
                <a:gd name="T6" fmla="*/ 24 w 87"/>
                <a:gd name="T7" fmla="*/ 4 h 17"/>
                <a:gd name="T8" fmla="*/ 27 w 87"/>
                <a:gd name="T9" fmla="*/ 5 h 17"/>
                <a:gd name="T10" fmla="*/ 29 w 87"/>
                <a:gd name="T11" fmla="*/ 6 h 17"/>
                <a:gd name="T12" fmla="*/ 34 w 87"/>
                <a:gd name="T13" fmla="*/ 2 h 17"/>
                <a:gd name="T14" fmla="*/ 37 w 87"/>
                <a:gd name="T15" fmla="*/ 3 h 17"/>
                <a:gd name="T16" fmla="*/ 40 w 87"/>
                <a:gd name="T17" fmla="*/ 3 h 17"/>
                <a:gd name="T18" fmla="*/ 42 w 87"/>
                <a:gd name="T19" fmla="*/ 1 h 17"/>
                <a:gd name="T20" fmla="*/ 47 w 87"/>
                <a:gd name="T21" fmla="*/ 2 h 17"/>
                <a:gd name="T22" fmla="*/ 50 w 87"/>
                <a:gd name="T23" fmla="*/ 1 h 17"/>
                <a:gd name="T24" fmla="*/ 53 w 87"/>
                <a:gd name="T25" fmla="*/ 1 h 17"/>
                <a:gd name="T26" fmla="*/ 59 w 87"/>
                <a:gd name="T27" fmla="*/ 5 h 17"/>
                <a:gd name="T28" fmla="*/ 64 w 87"/>
                <a:gd name="T29" fmla="*/ 2 h 17"/>
                <a:gd name="T30" fmla="*/ 69 w 87"/>
                <a:gd name="T31" fmla="*/ 5 h 17"/>
                <a:gd name="T32" fmla="*/ 75 w 87"/>
                <a:gd name="T33" fmla="*/ 5 h 17"/>
                <a:gd name="T34" fmla="*/ 81 w 87"/>
                <a:gd name="T35" fmla="*/ 8 h 17"/>
                <a:gd name="T36" fmla="*/ 84 w 87"/>
                <a:gd name="T37" fmla="*/ 9 h 17"/>
                <a:gd name="T38" fmla="*/ 84 w 87"/>
                <a:gd name="T39" fmla="*/ 16 h 17"/>
                <a:gd name="T40" fmla="*/ 76 w 87"/>
                <a:gd name="T41" fmla="*/ 17 h 17"/>
                <a:gd name="T42" fmla="*/ 54 w 87"/>
                <a:gd name="T43" fmla="*/ 17 h 17"/>
                <a:gd name="T44" fmla="*/ 31 w 87"/>
                <a:gd name="T45" fmla="*/ 15 h 17"/>
                <a:gd name="T46" fmla="*/ 15 w 87"/>
                <a:gd name="T47" fmla="*/ 14 h 17"/>
                <a:gd name="T48" fmla="*/ 13 w 87"/>
                <a:gd name="T49" fmla="*/ 14 h 17"/>
                <a:gd name="T50" fmla="*/ 4 w 87"/>
                <a:gd name="T51" fmla="*/ 8 h 17"/>
                <a:gd name="T52" fmla="*/ 11 w 87"/>
                <a:gd name="T53" fmla="*/ 5 h 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87" h="17">
                  <a:moveTo>
                    <a:pt x="11" y="5"/>
                  </a:moveTo>
                  <a:cubicBezTo>
                    <a:pt x="12" y="5"/>
                    <a:pt x="12" y="5"/>
                    <a:pt x="12" y="5"/>
                  </a:cubicBezTo>
                  <a:cubicBezTo>
                    <a:pt x="16" y="3"/>
                    <a:pt x="17" y="3"/>
                    <a:pt x="20" y="6"/>
                  </a:cubicBezTo>
                  <a:cubicBezTo>
                    <a:pt x="20" y="7"/>
                    <a:pt x="23" y="4"/>
                    <a:pt x="24" y="4"/>
                  </a:cubicBezTo>
                  <a:cubicBezTo>
                    <a:pt x="25" y="4"/>
                    <a:pt x="26" y="5"/>
                    <a:pt x="27" y="5"/>
                  </a:cubicBezTo>
                  <a:cubicBezTo>
                    <a:pt x="28" y="5"/>
                    <a:pt x="28" y="6"/>
                    <a:pt x="29" y="6"/>
                  </a:cubicBezTo>
                  <a:cubicBezTo>
                    <a:pt x="32" y="6"/>
                    <a:pt x="32" y="3"/>
                    <a:pt x="34" y="2"/>
                  </a:cubicBezTo>
                  <a:cubicBezTo>
                    <a:pt x="35" y="2"/>
                    <a:pt x="36" y="2"/>
                    <a:pt x="37" y="3"/>
                  </a:cubicBezTo>
                  <a:cubicBezTo>
                    <a:pt x="38" y="3"/>
                    <a:pt x="39" y="4"/>
                    <a:pt x="40" y="3"/>
                  </a:cubicBezTo>
                  <a:cubicBezTo>
                    <a:pt x="41" y="3"/>
                    <a:pt x="41" y="1"/>
                    <a:pt x="42" y="1"/>
                  </a:cubicBezTo>
                  <a:cubicBezTo>
                    <a:pt x="44" y="0"/>
                    <a:pt x="45" y="2"/>
                    <a:pt x="47" y="2"/>
                  </a:cubicBezTo>
                  <a:cubicBezTo>
                    <a:pt x="48" y="2"/>
                    <a:pt x="49" y="2"/>
                    <a:pt x="50" y="1"/>
                  </a:cubicBezTo>
                  <a:cubicBezTo>
                    <a:pt x="51" y="1"/>
                    <a:pt x="52" y="0"/>
                    <a:pt x="53" y="1"/>
                  </a:cubicBezTo>
                  <a:cubicBezTo>
                    <a:pt x="56" y="1"/>
                    <a:pt x="57" y="3"/>
                    <a:pt x="59" y="5"/>
                  </a:cubicBezTo>
                  <a:cubicBezTo>
                    <a:pt x="59" y="2"/>
                    <a:pt x="62" y="2"/>
                    <a:pt x="64" y="2"/>
                  </a:cubicBezTo>
                  <a:cubicBezTo>
                    <a:pt x="67" y="1"/>
                    <a:pt x="68" y="3"/>
                    <a:pt x="69" y="5"/>
                  </a:cubicBezTo>
                  <a:cubicBezTo>
                    <a:pt x="69" y="4"/>
                    <a:pt x="74" y="4"/>
                    <a:pt x="75" y="5"/>
                  </a:cubicBezTo>
                  <a:cubicBezTo>
                    <a:pt x="77" y="5"/>
                    <a:pt x="79" y="7"/>
                    <a:pt x="81" y="8"/>
                  </a:cubicBezTo>
                  <a:cubicBezTo>
                    <a:pt x="82" y="8"/>
                    <a:pt x="83" y="8"/>
                    <a:pt x="84" y="9"/>
                  </a:cubicBezTo>
                  <a:cubicBezTo>
                    <a:pt x="86" y="11"/>
                    <a:pt x="87" y="15"/>
                    <a:pt x="84" y="16"/>
                  </a:cubicBezTo>
                  <a:cubicBezTo>
                    <a:pt x="81" y="17"/>
                    <a:pt x="78" y="17"/>
                    <a:pt x="76" y="17"/>
                  </a:cubicBezTo>
                  <a:cubicBezTo>
                    <a:pt x="68" y="17"/>
                    <a:pt x="61" y="17"/>
                    <a:pt x="54" y="17"/>
                  </a:cubicBezTo>
                  <a:cubicBezTo>
                    <a:pt x="46" y="16"/>
                    <a:pt x="39" y="15"/>
                    <a:pt x="31" y="15"/>
                  </a:cubicBezTo>
                  <a:cubicBezTo>
                    <a:pt x="26" y="15"/>
                    <a:pt x="21" y="14"/>
                    <a:pt x="15" y="14"/>
                  </a:cubicBezTo>
                  <a:cubicBezTo>
                    <a:pt x="15" y="14"/>
                    <a:pt x="14" y="14"/>
                    <a:pt x="13" y="14"/>
                  </a:cubicBezTo>
                  <a:cubicBezTo>
                    <a:pt x="9" y="14"/>
                    <a:pt x="0" y="14"/>
                    <a:pt x="4" y="8"/>
                  </a:cubicBezTo>
                  <a:cubicBezTo>
                    <a:pt x="6" y="5"/>
                    <a:pt x="9" y="6"/>
                    <a:pt x="11" y="5"/>
                  </a:cubicBezTo>
                </a:path>
              </a:pathLst>
            </a:custGeom>
            <a:solidFill>
              <a:schemeClr val="bg1">
                <a:lumMod val="50000"/>
              </a:schemeClr>
            </a:solidFill>
            <a:ln>
              <a:noFill/>
            </a:ln>
          </p:spPr>
          <p:txBody>
            <a:bodyPr anchor="ctr"/>
            <a:lstStyle/>
            <a:p>
              <a:pPr algn="ctr"/>
              <a:endParaRPr sz="2400">
                <a:cs typeface="+mn-ea"/>
                <a:sym typeface="+mn-lt"/>
              </a:endParaRPr>
            </a:p>
          </p:txBody>
        </p:sp>
        <p:sp>
          <p:nvSpPr>
            <p:cNvPr id="28" name="Freeform: Shape 23"/>
            <p:cNvSpPr/>
            <p:nvPr/>
          </p:nvSpPr>
          <p:spPr bwMode="auto">
            <a:xfrm>
              <a:off x="7526676" y="5613636"/>
              <a:ext cx="1552813" cy="1004810"/>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close/>
                </a:path>
              </a:pathLst>
            </a:custGeom>
            <a:solidFill>
              <a:schemeClr val="bg1">
                <a:lumMod val="85000"/>
              </a:schemeClr>
            </a:solidFill>
            <a:ln>
              <a:noFill/>
            </a:ln>
          </p:spPr>
          <p:txBody>
            <a:bodyPr anchor="ctr"/>
            <a:lstStyle/>
            <a:p>
              <a:pPr algn="ctr"/>
              <a:endParaRPr sz="2400">
                <a:cs typeface="+mn-ea"/>
                <a:sym typeface="+mn-lt"/>
              </a:endParaRPr>
            </a:p>
          </p:txBody>
        </p:sp>
        <p:sp>
          <p:nvSpPr>
            <p:cNvPr id="29" name="Freeform: Shape 24"/>
            <p:cNvSpPr/>
            <p:nvPr/>
          </p:nvSpPr>
          <p:spPr bwMode="auto">
            <a:xfrm>
              <a:off x="7526676" y="5383158"/>
              <a:ext cx="1552813" cy="1257295"/>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0" name="Freeform: Shape 25"/>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close/>
                  <a:moveTo>
                    <a:pt x="0" y="0"/>
                  </a:moveTo>
                  <a:lnTo>
                    <a:pt x="0" y="0"/>
                  </a:lnTo>
                  <a:lnTo>
                    <a:pt x="0" y="57"/>
                  </a:lnTo>
                  <a:lnTo>
                    <a:pt x="16" y="57"/>
                  </a:lnTo>
                  <a:lnTo>
                    <a:pt x="16" y="54"/>
                  </a:lnTo>
                  <a:lnTo>
                    <a:pt x="0" y="54"/>
                  </a:lnTo>
                  <a:lnTo>
                    <a:pt x="0" y="0"/>
                  </a:lnTo>
                  <a:close/>
                </a:path>
              </a:pathLst>
            </a:custGeom>
            <a:solidFill>
              <a:srgbClr val="191218"/>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1" name="Freeform: Shape 26"/>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moveTo>
                    <a:pt x="0" y="0"/>
                  </a:moveTo>
                  <a:lnTo>
                    <a:pt x="0" y="0"/>
                  </a:lnTo>
                  <a:lnTo>
                    <a:pt x="0" y="57"/>
                  </a:lnTo>
                  <a:lnTo>
                    <a:pt x="16" y="57"/>
                  </a:lnTo>
                  <a:lnTo>
                    <a:pt x="16" y="54"/>
                  </a:lnTo>
                  <a:lnTo>
                    <a:pt x="0" y="54"/>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2" name="Freeform: Shape 27"/>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close/>
                  <a:moveTo>
                    <a:pt x="280" y="0"/>
                  </a:moveTo>
                  <a:lnTo>
                    <a:pt x="140" y="0"/>
                  </a:lnTo>
                  <a:lnTo>
                    <a:pt x="140" y="3"/>
                  </a:lnTo>
                  <a:lnTo>
                    <a:pt x="280" y="3"/>
                  </a:lnTo>
                  <a:lnTo>
                    <a:pt x="280" y="0"/>
                  </a:lnTo>
                  <a:close/>
                </a:path>
              </a:pathLst>
            </a:custGeom>
            <a:solidFill>
              <a:schemeClr val="bg1">
                <a:lumMod val="50000"/>
              </a:schemeClr>
            </a:solidFill>
            <a:ln>
              <a:noFill/>
            </a:ln>
          </p:spPr>
          <p:txBody>
            <a:bodyPr anchor="ctr"/>
            <a:lstStyle/>
            <a:p>
              <a:pPr algn="ctr"/>
              <a:endParaRPr sz="2400">
                <a:cs typeface="+mn-ea"/>
                <a:sym typeface="+mn-lt"/>
              </a:endParaRPr>
            </a:p>
          </p:txBody>
        </p:sp>
        <p:sp>
          <p:nvSpPr>
            <p:cNvPr id="33" name="Freeform: Shape 28"/>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moveTo>
                    <a:pt x="280" y="0"/>
                  </a:moveTo>
                  <a:lnTo>
                    <a:pt x="140" y="0"/>
                  </a:lnTo>
                  <a:lnTo>
                    <a:pt x="140" y="3"/>
                  </a:lnTo>
                  <a:lnTo>
                    <a:pt x="280" y="3"/>
                  </a:lnTo>
                  <a:lnTo>
                    <a:pt x="280" y="0"/>
                  </a:lnTo>
                </a:path>
              </a:pathLst>
            </a:custGeom>
            <a:solidFill>
              <a:schemeClr val="bg1">
                <a:lumMod val="50000"/>
              </a:schemeClr>
            </a:solidFill>
            <a:ln>
              <a:noFill/>
            </a:ln>
          </p:spPr>
          <p:txBody>
            <a:bodyPr anchor="ctr"/>
            <a:lstStyle/>
            <a:p>
              <a:pPr algn="ctr"/>
              <a:endParaRPr sz="2400">
                <a:cs typeface="+mn-ea"/>
                <a:sym typeface="+mn-lt"/>
              </a:endParaRPr>
            </a:p>
          </p:txBody>
        </p:sp>
        <p:sp>
          <p:nvSpPr>
            <p:cNvPr id="34" name="Rectangle 29"/>
            <p:cNvSpPr/>
            <p:nvPr/>
          </p:nvSpPr>
          <p:spPr bwMode="auto">
            <a:xfrm>
              <a:off x="7462199" y="5436326"/>
              <a:ext cx="1681767" cy="300891"/>
            </a:xfrm>
            <a:prstGeom prst="rect">
              <a:avLst/>
            </a:prstGeom>
            <a:solidFill>
              <a:schemeClr val="bg1">
                <a:lumMod val="85000"/>
              </a:schemeClr>
            </a:solidFill>
            <a:ln>
              <a:noFill/>
            </a:ln>
          </p:spPr>
          <p:txBody>
            <a:bodyPr anchor="ctr"/>
            <a:lstStyle/>
            <a:p>
              <a:pPr algn="ctr"/>
              <a:endParaRPr sz="2400">
                <a:cs typeface="+mn-ea"/>
                <a:sym typeface="+mn-lt"/>
              </a:endParaRPr>
            </a:p>
          </p:txBody>
        </p:sp>
        <p:sp>
          <p:nvSpPr>
            <p:cNvPr id="35" name="Rectangle 30"/>
            <p:cNvSpPr/>
            <p:nvPr/>
          </p:nvSpPr>
          <p:spPr bwMode="auto">
            <a:xfrm>
              <a:off x="7462199" y="5436326"/>
              <a:ext cx="1681767" cy="3008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endParaRPr sz="2400">
                <a:cs typeface="+mn-ea"/>
                <a:sym typeface="+mn-lt"/>
              </a:endParaRPr>
            </a:p>
          </p:txBody>
        </p:sp>
        <p:sp>
          <p:nvSpPr>
            <p:cNvPr id="36" name="Freeform: Shape 31"/>
            <p:cNvSpPr/>
            <p:nvPr/>
          </p:nvSpPr>
          <p:spPr bwMode="auto">
            <a:xfrm>
              <a:off x="7548168" y="5753335"/>
              <a:ext cx="752227" cy="865111"/>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7" name="Freeform: Shape 32"/>
            <p:cNvSpPr/>
            <p:nvPr/>
          </p:nvSpPr>
          <p:spPr bwMode="auto">
            <a:xfrm>
              <a:off x="7548168" y="5522858"/>
              <a:ext cx="752227" cy="1117595"/>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8" name="Rectangle 33"/>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9" name="Rectangle 34"/>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40" name="Freeform: Shape 35"/>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41" name="Freeform: Shape 36"/>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grpSp>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barn(inVertical)">
                                      <p:cBhvr>
                                        <p:cTn id="12" dur="500"/>
                                        <p:tgtEl>
                                          <p:spTgt spid="10"/>
                                        </p:tgtEl>
                                      </p:cBhvr>
                                    </p:animEffect>
                                  </p:childTnLst>
                                </p:cTn>
                              </p:par>
                              <p:par>
                                <p:cTn id="13" presetID="16" presetClass="entr" presetSubtype="21" fill="hold" nodeType="withEffect">
                                  <p:stCondLst>
                                    <p:cond delay="0"/>
                                  </p:stCondLst>
                                  <p:childTnLst>
                                    <p:set>
                                      <p:cBhvr>
                                        <p:cTn id="14" dur="1" fill="hold">
                                          <p:stCondLst>
                                            <p:cond delay="0"/>
                                          </p:stCondLst>
                                        </p:cTn>
                                        <p:tgtEl>
                                          <p:spTgt spid="8"/>
                                        </p:tgtEl>
                                        <p:attrNameLst>
                                          <p:attrName>style.visibility</p:attrName>
                                        </p:attrNameLst>
                                      </p:cBhvr>
                                      <p:to>
                                        <p:strVal val="visible"/>
                                      </p:to>
                                    </p:set>
                                    <p:animEffect transition="in" filter="barn(inVertical)">
                                      <p:cBhvr>
                                        <p:cTn id="15" dur="500"/>
                                        <p:tgtEl>
                                          <p:spTgt spid="8"/>
                                        </p:tgtEl>
                                      </p:cBhvr>
                                    </p:animEffect>
                                  </p:childTnLst>
                                </p:cTn>
                              </p:par>
                            </p:childTnLst>
                          </p:cTn>
                        </p:par>
                        <p:par>
                          <p:cTn id="16" fill="hold">
                            <p:stCondLst>
                              <p:cond delay="500"/>
                            </p:stCondLst>
                            <p:childTnLst>
                              <p:par>
                                <p:cTn id="17" presetID="42" presetClass="entr" presetSubtype="0" fill="hold" nodeType="afterEffect">
                                  <p:stCondLst>
                                    <p:cond delay="0"/>
                                  </p:stCondLst>
                                  <p:childTnLst>
                                    <p:set>
                                      <p:cBhvr>
                                        <p:cTn id="18" dur="1" fill="hold">
                                          <p:stCondLst>
                                            <p:cond delay="0"/>
                                          </p:stCondLst>
                                        </p:cTn>
                                        <p:tgtEl>
                                          <p:spTgt spid="9"/>
                                        </p:tgtEl>
                                        <p:attrNameLst>
                                          <p:attrName>style.visibility</p:attrName>
                                        </p:attrNameLst>
                                      </p:cBhvr>
                                      <p:to>
                                        <p:strVal val="visible"/>
                                      </p:to>
                                    </p:set>
                                    <p:animEffect transition="in" filter="fade">
                                      <p:cBhvr>
                                        <p:cTn id="19" dur="1000"/>
                                        <p:tgtEl>
                                          <p:spTgt spid="9"/>
                                        </p:tgtEl>
                                      </p:cBhvr>
                                    </p:animEffect>
                                    <p:anim calcmode="lin" valueType="num">
                                      <p:cBhvr>
                                        <p:cTn id="20" dur="1000" fill="hold"/>
                                        <p:tgtEl>
                                          <p:spTgt spid="9"/>
                                        </p:tgtEl>
                                        <p:attrNameLst>
                                          <p:attrName>ppt_x</p:attrName>
                                        </p:attrNameLst>
                                      </p:cBhvr>
                                      <p:tavLst>
                                        <p:tav tm="0">
                                          <p:val>
                                            <p:strVal val="#ppt_x"/>
                                          </p:val>
                                        </p:tav>
                                        <p:tav tm="100000">
                                          <p:val>
                                            <p:strVal val="#ppt_x"/>
                                          </p:val>
                                        </p:tav>
                                      </p:tavLst>
                                    </p:anim>
                                    <p:anim calcmode="lin" valueType="num">
                                      <p:cBhvr>
                                        <p:cTn id="21" dur="1000" fill="hold"/>
                                        <p:tgtEl>
                                          <p:spTgt spid="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3"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Rectangle 14"/>
          <p:cNvSpPr/>
          <p:nvPr/>
        </p:nvSpPr>
        <p:spPr>
          <a:xfrm>
            <a:off x="1860962" y="1196563"/>
            <a:ext cx="9935097" cy="4339650"/>
          </a:xfrm>
          <a:prstGeom prst="rect">
            <a:avLst/>
          </a:prstGeom>
        </p:spPr>
        <p:txBody>
          <a:bodyPr wrap="square">
            <a:spAutoFit/>
          </a:bodyPr>
          <a:lstStyle/>
          <a:p>
            <a:pPr algn="just"/>
            <a:r>
              <a:rPr lang="en-US" sz="4600" b="1" dirty="0" err="1">
                <a:solidFill>
                  <a:srgbClr val="FF0000"/>
                </a:solidFill>
                <a:latin typeface="Times New Roman" panose="02020603050405020304" pitchFamily="18" charset="0"/>
                <a:cs typeface="Times New Roman" panose="02020603050405020304" pitchFamily="18" charset="0"/>
              </a:rPr>
              <a:t>Bài</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thơ</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về</a:t>
            </a:r>
            <a:r>
              <a:rPr lang="en-US" sz="4600"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tiểu</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đội</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xe</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không</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kính</a:t>
            </a:r>
            <a:r>
              <a:rPr lang="en-US" sz="4600" dirty="0">
                <a:solidFill>
                  <a:srgbClr val="FF0000"/>
                </a:solidFill>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Người</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chiến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sĩ</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lái</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xe</a:t>
            </a:r>
            <a:r>
              <a:rPr lang="en-US" sz="4600" dirty="0">
                <a:latin typeface="Times New Roman" panose="02020603050405020304" pitchFamily="18" charset="0"/>
                <a:cs typeface="Times New Roman" panose="02020603050405020304" pitchFamily="18" charset="0"/>
              </a:rPr>
              <a:t> ở </a:t>
            </a:r>
            <a:r>
              <a:rPr lang="en-US" sz="4600" dirty="0" err="1">
                <a:latin typeface="Times New Roman" panose="02020603050405020304" pitchFamily="18" charset="0"/>
                <a:cs typeface="Times New Roman" panose="02020603050405020304" pitchFamily="18" charset="0"/>
              </a:rPr>
              <a:t>tuyến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đường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Trường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Sơn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trong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cuộc</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kháng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chiến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chống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Mỹ</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tư</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thế</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hiên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ngang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tinh</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thần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dũng</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cảm</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niềm</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lạc</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quan</a:t>
            </a:r>
            <a:r>
              <a:rPr lang="en-US" sz="4600" dirty="0">
                <a:latin typeface="Times New Roman" panose="02020603050405020304" pitchFamily="18" charset="0"/>
                <a:cs typeface="Times New Roman" panose="02020603050405020304" pitchFamily="18" charset="0"/>
              </a:rPr>
              <a:t>, ý </a:t>
            </a:r>
            <a:r>
              <a:rPr lang="en-US" sz="4600" dirty="0" err="1">
                <a:latin typeface="Times New Roman" panose="02020603050405020304" pitchFamily="18" charset="0"/>
                <a:cs typeface="Times New Roman" panose="02020603050405020304" pitchFamily="18" charset="0"/>
              </a:rPr>
              <a:t>chí</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chiến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đấu</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để</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giải</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phóng</a:t>
            </a:r>
            <a:r>
              <a:rPr lang="en-US" sz="4600" dirty="0">
                <a:latin typeface="Times New Roman" panose="02020603050405020304" pitchFamily="18" charset="0"/>
                <a:cs typeface="Times New Roman" panose="02020603050405020304" pitchFamily="18" charset="0"/>
              </a:rPr>
              <a:t> </a:t>
            </a:r>
            <a:r>
              <a:rPr lang="en-US" sz="4600" dirty="0" err="1" smtClean="0">
                <a:latin typeface="Times New Roman" panose="02020603050405020304" pitchFamily="18" charset="0"/>
                <a:cs typeface="Times New Roman" panose="02020603050405020304" pitchFamily="18" charset="0"/>
              </a:rPr>
              <a:t>miền</a:t>
            </a:r>
            <a:r>
              <a:rPr lang="en-US" sz="4600" dirty="0" smtClean="0">
                <a:latin typeface="Times New Roman" panose="02020603050405020304" pitchFamily="18" charset="0"/>
                <a:cs typeface="Times New Roman" panose="02020603050405020304" pitchFamily="18" charset="0"/>
              </a:rPr>
              <a:t> Nam</a:t>
            </a:r>
            <a:endParaRPr lang="en-US" sz="4600" dirty="0">
              <a:latin typeface="Times New Roman" panose="02020603050405020304" pitchFamily="18" charset="0"/>
              <a:cs typeface="Times New Roman" panose="02020603050405020304" pitchFamily="18" charset="0"/>
            </a:endParaRPr>
          </a:p>
        </p:txBody>
      </p:sp>
      <p:pic>
        <p:nvPicPr>
          <p:cNvPr id="3" name="Picture 2"/>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08593" y="3366388"/>
            <a:ext cx="1420357" cy="1420357"/>
          </a:xfrm>
          <a:prstGeom prst="rect">
            <a:avLst/>
          </a:prstGeom>
        </p:spPr>
      </p:pic>
      <p:sp>
        <p:nvSpPr>
          <p:cNvPr id="13" name="Rectangle 12"/>
          <p:cNvSpPr/>
          <p:nvPr/>
        </p:nvSpPr>
        <p:spPr>
          <a:xfrm>
            <a:off x="5065076" y="317980"/>
            <a:ext cx="2678141" cy="584775"/>
          </a:xfrm>
          <a:prstGeom prst="rect">
            <a:avLst/>
          </a:prstGeom>
        </p:spPr>
        <p:txBody>
          <a:bodyPr wrap="square">
            <a:spAutoFit/>
          </a:bodyPr>
          <a:lstStyle/>
          <a:p>
            <a:pPr algn="just"/>
            <a:r>
              <a:rPr lang="en-US" sz="3200" b="1" dirty="0" err="1">
                <a:solidFill>
                  <a:srgbClr val="0070C0"/>
                </a:solidFill>
                <a:latin typeface="Times New Roman" panose="02020603050405020304" pitchFamily="18" charset="0"/>
                <a:cs typeface="Times New Roman" panose="02020603050405020304" pitchFamily="18" charset="0"/>
              </a:rPr>
              <a:t>Điểm</a:t>
            </a:r>
            <a:r>
              <a:rPr lang="en-US" sz="3200" b="1" dirty="0">
                <a:solidFill>
                  <a:srgbClr val="0070C0"/>
                </a:solidFill>
                <a:latin typeface="Times New Roman" panose="02020603050405020304" pitchFamily="18" charset="0"/>
                <a:cs typeface="Times New Roman" panose="02020603050405020304" pitchFamily="18" charset="0"/>
              </a:rPr>
              <a:t> </a:t>
            </a:r>
            <a:r>
              <a:rPr lang="en-US" sz="3200" b="1" dirty="0" err="1">
                <a:solidFill>
                  <a:srgbClr val="0070C0"/>
                </a:solidFill>
                <a:latin typeface="Times New Roman" panose="02020603050405020304" pitchFamily="18" charset="0"/>
                <a:cs typeface="Times New Roman" panose="02020603050405020304" pitchFamily="18" charset="0"/>
              </a:rPr>
              <a:t>riêng</a:t>
            </a:r>
            <a:endParaRPr lang="en-US" sz="3200" dirty="0">
              <a:solidFill>
                <a:srgbClr val="0070C0"/>
              </a:solidFill>
              <a:latin typeface="Times New Roman" panose="02020603050405020304" pitchFamily="18" charset="0"/>
              <a:cs typeface="Times New Roman" panose="02020603050405020304" pitchFamily="18" charset="0"/>
            </a:endParaRPr>
          </a:p>
        </p:txBody>
      </p:sp>
    </p:spTree>
    <p:custDataLst>
      <p:tags r:id="rId1"/>
    </p:custDataLst>
    <p:extLst>
      <p:ext uri="{BB962C8B-B14F-4D97-AF65-F5344CB8AC3E}">
        <p14:creationId xmlns:p14="http://schemas.microsoft.com/office/powerpoint/2010/main" val="29162582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5"/>
                                        </p:tgtEl>
                                        <p:attrNameLst>
                                          <p:attrName>style.visibility</p:attrName>
                                        </p:attrNameLst>
                                      </p:cBhvr>
                                      <p:to>
                                        <p:strVal val="visible"/>
                                      </p:to>
                                    </p:set>
                                    <p:animEffect transition="in" filter="barn(inVertical)">
                                      <p:cBhvr>
                                        <p:cTn id="12" dur="500"/>
                                        <p:tgtEl>
                                          <p:spTgt spid="15"/>
                                        </p:tgtEl>
                                      </p:cBhvr>
                                    </p:animEffect>
                                  </p:childTnLst>
                                </p:cTn>
                              </p:par>
                              <p:par>
                                <p:cTn id="13" presetID="16" presetClass="entr" presetSubtype="21" fill="hold" nodeType="withEffect">
                                  <p:stCondLst>
                                    <p:cond delay="0"/>
                                  </p:stCondLst>
                                  <p:childTnLst>
                                    <p:set>
                                      <p:cBhvr>
                                        <p:cTn id="14" dur="1" fill="hold">
                                          <p:stCondLst>
                                            <p:cond delay="0"/>
                                          </p:stCondLst>
                                        </p:cTn>
                                        <p:tgtEl>
                                          <p:spTgt spid="3"/>
                                        </p:tgtEl>
                                        <p:attrNameLst>
                                          <p:attrName>style.visibility</p:attrName>
                                        </p:attrNameLst>
                                      </p:cBhvr>
                                      <p:to>
                                        <p:strVal val="visible"/>
                                      </p:to>
                                    </p:set>
                                    <p:animEffect transition="in" filter="barn(inVertical)">
                                      <p:cBhvr>
                                        <p:cTn id="15"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3"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Rectangle 15"/>
          <p:cNvSpPr/>
          <p:nvPr/>
        </p:nvSpPr>
        <p:spPr>
          <a:xfrm>
            <a:off x="4345768" y="1425422"/>
            <a:ext cx="7306483" cy="3908762"/>
          </a:xfrm>
          <a:prstGeom prst="rect">
            <a:avLst/>
          </a:prstGeom>
        </p:spPr>
        <p:txBody>
          <a:bodyPr wrap="square">
            <a:spAutoFit/>
          </a:bodyPr>
          <a:lstStyle/>
          <a:p>
            <a:pPr algn="just"/>
            <a:r>
              <a:rPr lang="en-US" sz="4600" b="1" dirty="0" err="1">
                <a:solidFill>
                  <a:srgbClr val="FF0000"/>
                </a:solidFill>
                <a:latin typeface="Times New Roman" panose="02020603050405020304" pitchFamily="18" charset="0"/>
                <a:cs typeface="Times New Roman" panose="02020603050405020304" pitchFamily="18" charset="0"/>
              </a:rPr>
              <a:t>Ánh</a:t>
            </a:r>
            <a:r>
              <a:rPr lang="en-US" sz="4600" b="1" dirty="0">
                <a:solidFill>
                  <a:srgbClr val="FF0000"/>
                </a:solidFill>
                <a:latin typeface="Times New Roman" panose="02020603050405020304" pitchFamily="18" charset="0"/>
                <a:cs typeface="Times New Roman" panose="02020603050405020304" pitchFamily="18" charset="0"/>
              </a:rPr>
              <a:t> </a:t>
            </a:r>
            <a:r>
              <a:rPr lang="en-US" sz="4600" b="1" dirty="0" err="1">
                <a:solidFill>
                  <a:srgbClr val="FF0000"/>
                </a:solidFill>
                <a:latin typeface="Times New Roman" panose="02020603050405020304" pitchFamily="18" charset="0"/>
                <a:cs typeface="Times New Roman" panose="02020603050405020304" pitchFamily="18" charset="0"/>
              </a:rPr>
              <a:t>trăng</a:t>
            </a:r>
            <a:r>
              <a:rPr lang="en-US" sz="4600" dirty="0">
                <a:solidFill>
                  <a:srgbClr val="FF0000"/>
                </a:solidFill>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Tâm</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sự</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của</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người</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lính</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sau</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chiến</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tranh</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nhắc</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nhở</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về</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đạo</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lí</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nghĩa</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tình</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thuỷ</a:t>
            </a:r>
            <a:r>
              <a:rPr lang="en-US" sz="4600" dirty="0">
                <a:latin typeface="Times New Roman" panose="02020603050405020304" pitchFamily="18" charset="0"/>
                <a:cs typeface="Times New Roman" panose="02020603050405020304" pitchFamily="18" charset="0"/>
              </a:rPr>
              <a:t> </a:t>
            </a:r>
            <a:r>
              <a:rPr lang="en-US" sz="4600" dirty="0" err="1">
                <a:latin typeface="Times New Roman" panose="02020603050405020304" pitchFamily="18" charset="0"/>
                <a:cs typeface="Times New Roman" panose="02020603050405020304" pitchFamily="18" charset="0"/>
              </a:rPr>
              <a:t>chung</a:t>
            </a:r>
            <a:r>
              <a:rPr lang="en-US" sz="4600" dirty="0" smtClean="0">
                <a:latin typeface="Times New Roman" panose="02020603050405020304" pitchFamily="18" charset="0"/>
                <a:cs typeface="Times New Roman" panose="02020603050405020304" pitchFamily="18" charset="0"/>
              </a:rPr>
              <a:t>.</a:t>
            </a:r>
          </a:p>
          <a:p>
            <a:pPr algn="just"/>
            <a:endParaRPr lang="en-US" sz="3200" dirty="0">
              <a:latin typeface="Times New Roman" panose="02020603050405020304" pitchFamily="18" charset="0"/>
              <a:cs typeface="Times New Roman" panose="02020603050405020304" pitchFamily="18" charset="0"/>
            </a:endParaRPr>
          </a:p>
          <a:p>
            <a:pPr algn="just"/>
            <a:endParaRPr lang="en-US" sz="3200" dirty="0">
              <a:latin typeface="Times New Roman" panose="02020603050405020304" pitchFamily="18" charset="0"/>
              <a:cs typeface="Times New Roman" panose="02020603050405020304" pitchFamily="18" charset="0"/>
            </a:endParaRPr>
          </a:p>
        </p:txBody>
      </p:sp>
      <p:sp>
        <p:nvSpPr>
          <p:cNvPr id="13" name="Rectangle 12"/>
          <p:cNvSpPr/>
          <p:nvPr/>
        </p:nvSpPr>
        <p:spPr>
          <a:xfrm>
            <a:off x="5065076" y="317980"/>
            <a:ext cx="2678141" cy="584775"/>
          </a:xfrm>
          <a:prstGeom prst="rect">
            <a:avLst/>
          </a:prstGeom>
        </p:spPr>
        <p:txBody>
          <a:bodyPr wrap="square">
            <a:spAutoFit/>
          </a:bodyPr>
          <a:lstStyle/>
          <a:p>
            <a:pPr algn="just"/>
            <a:r>
              <a:rPr lang="en-US" sz="3200" b="1" dirty="0" err="1">
                <a:solidFill>
                  <a:srgbClr val="0070C0"/>
                </a:solidFill>
                <a:latin typeface="Times New Roman" panose="02020603050405020304" pitchFamily="18" charset="0"/>
                <a:cs typeface="Times New Roman" panose="02020603050405020304" pitchFamily="18" charset="0"/>
              </a:rPr>
              <a:t>Điểm</a:t>
            </a:r>
            <a:r>
              <a:rPr lang="en-US" sz="3200" b="1" dirty="0">
                <a:solidFill>
                  <a:srgbClr val="0070C0"/>
                </a:solidFill>
                <a:latin typeface="Times New Roman" panose="02020603050405020304" pitchFamily="18" charset="0"/>
                <a:cs typeface="Times New Roman" panose="02020603050405020304" pitchFamily="18" charset="0"/>
              </a:rPr>
              <a:t> </a:t>
            </a:r>
            <a:r>
              <a:rPr lang="en-US" sz="3200" b="1" dirty="0" err="1">
                <a:solidFill>
                  <a:srgbClr val="0070C0"/>
                </a:solidFill>
                <a:latin typeface="Times New Roman" panose="02020603050405020304" pitchFamily="18" charset="0"/>
                <a:cs typeface="Times New Roman" panose="02020603050405020304" pitchFamily="18" charset="0"/>
              </a:rPr>
              <a:t>riêng</a:t>
            </a:r>
            <a:endParaRPr lang="en-US" sz="3200" dirty="0">
              <a:solidFill>
                <a:srgbClr val="0070C0"/>
              </a:solidFill>
              <a:latin typeface="Times New Roman" panose="02020603050405020304" pitchFamily="18" charset="0"/>
              <a:cs typeface="Times New Roman" panose="02020603050405020304" pitchFamily="18" charset="0"/>
            </a:endParaRPr>
          </a:p>
        </p:txBody>
      </p:sp>
      <p:grpSp>
        <p:nvGrpSpPr>
          <p:cNvPr id="9" name="Group 1"/>
          <p:cNvGrpSpPr/>
          <p:nvPr/>
        </p:nvGrpSpPr>
        <p:grpSpPr>
          <a:xfrm>
            <a:off x="434480" y="1414713"/>
            <a:ext cx="3315235" cy="4561652"/>
            <a:chOff x="6991729" y="2078801"/>
            <a:chExt cx="3315235" cy="4561652"/>
          </a:xfrm>
        </p:grpSpPr>
        <p:sp>
          <p:nvSpPr>
            <p:cNvPr id="11" name="Freeform: Shape 37"/>
            <p:cNvSpPr/>
            <p:nvPr/>
          </p:nvSpPr>
          <p:spPr bwMode="auto">
            <a:xfrm>
              <a:off x="7948670" y="2078801"/>
              <a:ext cx="722302" cy="590386"/>
            </a:xfrm>
            <a:custGeom>
              <a:avLst/>
              <a:gdLst>
                <a:gd name="T0" fmla="*/ 442 w 501"/>
                <a:gd name="T1" fmla="*/ 374 h 409"/>
                <a:gd name="T2" fmla="*/ 168 w 501"/>
                <a:gd name="T3" fmla="*/ 264 h 409"/>
                <a:gd name="T4" fmla="*/ 0 w 501"/>
                <a:gd name="T5" fmla="*/ 7 h 409"/>
                <a:gd name="T6" fmla="*/ 451 w 501"/>
                <a:gd name="T7" fmla="*/ 171 h 409"/>
                <a:gd name="T8" fmla="*/ 463 w 501"/>
                <a:gd name="T9" fmla="*/ 357 h 409"/>
                <a:gd name="T10" fmla="*/ 442 w 501"/>
                <a:gd name="T11" fmla="*/ 374 h 409"/>
              </a:gdLst>
              <a:ahLst/>
              <a:cxnLst>
                <a:cxn ang="0">
                  <a:pos x="T0" y="T1"/>
                </a:cxn>
                <a:cxn ang="0">
                  <a:pos x="T2" y="T3"/>
                </a:cxn>
                <a:cxn ang="0">
                  <a:pos x="T4" y="T5"/>
                </a:cxn>
                <a:cxn ang="0">
                  <a:pos x="T6" y="T7"/>
                </a:cxn>
                <a:cxn ang="0">
                  <a:pos x="T8" y="T9"/>
                </a:cxn>
                <a:cxn ang="0">
                  <a:pos x="T10" y="T11"/>
                </a:cxn>
              </a:cxnLst>
              <a:rect l="0" t="0" r="r" b="b"/>
              <a:pathLst>
                <a:path w="501" h="409">
                  <a:moveTo>
                    <a:pt x="442" y="374"/>
                  </a:moveTo>
                  <a:cubicBezTo>
                    <a:pt x="324" y="409"/>
                    <a:pt x="212" y="382"/>
                    <a:pt x="168" y="264"/>
                  </a:cubicBezTo>
                  <a:cubicBezTo>
                    <a:pt x="122" y="144"/>
                    <a:pt x="81" y="59"/>
                    <a:pt x="0" y="7"/>
                  </a:cubicBezTo>
                  <a:cubicBezTo>
                    <a:pt x="181" y="0"/>
                    <a:pt x="347" y="28"/>
                    <a:pt x="451" y="171"/>
                  </a:cubicBezTo>
                  <a:cubicBezTo>
                    <a:pt x="501" y="243"/>
                    <a:pt x="495" y="305"/>
                    <a:pt x="463" y="357"/>
                  </a:cubicBezTo>
                  <a:lnTo>
                    <a:pt x="442" y="374"/>
                  </a:lnTo>
                  <a:close/>
                </a:path>
              </a:pathLst>
            </a:custGeom>
            <a:solidFill>
              <a:schemeClr val="accent1"/>
            </a:solidFill>
            <a:ln>
              <a:noFill/>
            </a:ln>
          </p:spPr>
          <p:txBody>
            <a:bodyPr anchor="ctr"/>
            <a:lstStyle/>
            <a:p>
              <a:pPr algn="ctr"/>
              <a:endParaRPr sz="2400">
                <a:cs typeface="+mn-ea"/>
                <a:sym typeface="+mn-lt"/>
              </a:endParaRPr>
            </a:p>
          </p:txBody>
        </p:sp>
        <p:sp>
          <p:nvSpPr>
            <p:cNvPr id="12" name="Freeform: Shape 38"/>
            <p:cNvSpPr/>
            <p:nvPr/>
          </p:nvSpPr>
          <p:spPr bwMode="auto">
            <a:xfrm>
              <a:off x="8921831" y="2238833"/>
              <a:ext cx="615254" cy="471443"/>
            </a:xfrm>
            <a:custGeom>
              <a:avLst/>
              <a:gdLst>
                <a:gd name="T0" fmla="*/ 36 w 427"/>
                <a:gd name="T1" fmla="*/ 265 h 327"/>
                <a:gd name="T2" fmla="*/ 268 w 427"/>
                <a:gd name="T3" fmla="*/ 221 h 327"/>
                <a:gd name="T4" fmla="*/ 427 w 427"/>
                <a:gd name="T5" fmla="*/ 29 h 327"/>
                <a:gd name="T6" fmla="*/ 99 w 427"/>
                <a:gd name="T7" fmla="*/ 80 h 327"/>
                <a:gd name="T8" fmla="*/ 25 w 427"/>
                <a:gd name="T9" fmla="*/ 246 h 327"/>
                <a:gd name="T10" fmla="*/ 36 w 427"/>
                <a:gd name="T11" fmla="*/ 265 h 327"/>
              </a:gdLst>
              <a:ahLst/>
              <a:cxnLst>
                <a:cxn ang="0">
                  <a:pos x="T0" y="T1"/>
                </a:cxn>
                <a:cxn ang="0">
                  <a:pos x="T2" y="T3"/>
                </a:cxn>
                <a:cxn ang="0">
                  <a:pos x="T4" y="T5"/>
                </a:cxn>
                <a:cxn ang="0">
                  <a:pos x="T6" y="T7"/>
                </a:cxn>
                <a:cxn ang="0">
                  <a:pos x="T8" y="T9"/>
                </a:cxn>
                <a:cxn ang="0">
                  <a:pos x="T10" y="T11"/>
                </a:cxn>
              </a:cxnLst>
              <a:rect l="0" t="0" r="r" b="b"/>
              <a:pathLst>
                <a:path w="427" h="327">
                  <a:moveTo>
                    <a:pt x="36" y="265"/>
                  </a:moveTo>
                  <a:cubicBezTo>
                    <a:pt x="115" y="327"/>
                    <a:pt x="213" y="322"/>
                    <a:pt x="268" y="221"/>
                  </a:cubicBezTo>
                  <a:cubicBezTo>
                    <a:pt x="308" y="145"/>
                    <a:pt x="348" y="77"/>
                    <a:pt x="427" y="29"/>
                  </a:cubicBezTo>
                  <a:cubicBezTo>
                    <a:pt x="305" y="0"/>
                    <a:pt x="194" y="8"/>
                    <a:pt x="99" y="80"/>
                  </a:cubicBezTo>
                  <a:cubicBezTo>
                    <a:pt x="99" y="80"/>
                    <a:pt x="0" y="141"/>
                    <a:pt x="25" y="246"/>
                  </a:cubicBezTo>
                  <a:lnTo>
                    <a:pt x="36" y="265"/>
                  </a:lnTo>
                  <a:close/>
                </a:path>
              </a:pathLst>
            </a:custGeom>
            <a:solidFill>
              <a:schemeClr val="accent1"/>
            </a:solidFill>
            <a:ln>
              <a:noFill/>
            </a:ln>
          </p:spPr>
          <p:txBody>
            <a:bodyPr anchor="ctr"/>
            <a:lstStyle/>
            <a:p>
              <a:pPr algn="ctr"/>
              <a:endParaRPr sz="2400">
                <a:cs typeface="+mn-ea"/>
                <a:sym typeface="+mn-lt"/>
              </a:endParaRPr>
            </a:p>
          </p:txBody>
        </p:sp>
        <p:sp>
          <p:nvSpPr>
            <p:cNvPr id="14" name="Freeform: Shape 39"/>
            <p:cNvSpPr/>
            <p:nvPr/>
          </p:nvSpPr>
          <p:spPr bwMode="auto">
            <a:xfrm>
              <a:off x="7566977" y="2514562"/>
              <a:ext cx="2186369" cy="3075189"/>
            </a:xfrm>
            <a:custGeom>
              <a:avLst/>
              <a:gdLst>
                <a:gd name="T0" fmla="*/ 243 w 1517"/>
                <a:gd name="T1" fmla="*/ 1096 h 2133"/>
                <a:gd name="T2" fmla="*/ 54 w 1517"/>
                <a:gd name="T3" fmla="*/ 868 h 2133"/>
                <a:gd name="T4" fmla="*/ 345 w 1517"/>
                <a:gd name="T5" fmla="*/ 1058 h 2133"/>
                <a:gd name="T6" fmla="*/ 521 w 1517"/>
                <a:gd name="T7" fmla="*/ 1132 h 2133"/>
                <a:gd name="T8" fmla="*/ 487 w 1517"/>
                <a:gd name="T9" fmla="*/ 1052 h 2133"/>
                <a:gd name="T10" fmla="*/ 442 w 1517"/>
                <a:gd name="T11" fmla="*/ 915 h 2133"/>
                <a:gd name="T12" fmla="*/ 0 w 1517"/>
                <a:gd name="T13" fmla="*/ 527 h 2133"/>
                <a:gd name="T14" fmla="*/ 422 w 1517"/>
                <a:gd name="T15" fmla="*/ 767 h 2133"/>
                <a:gd name="T16" fmla="*/ 439 w 1517"/>
                <a:gd name="T17" fmla="*/ 583 h 2133"/>
                <a:gd name="T18" fmla="*/ 274 w 1517"/>
                <a:gd name="T19" fmla="*/ 268 h 2133"/>
                <a:gd name="T20" fmla="*/ 465 w 1517"/>
                <a:gd name="T21" fmla="*/ 494 h 2133"/>
                <a:gd name="T22" fmla="*/ 562 w 1517"/>
                <a:gd name="T23" fmla="*/ 312 h 2133"/>
                <a:gd name="T24" fmla="*/ 533 w 1517"/>
                <a:gd name="T25" fmla="*/ 944 h 2133"/>
                <a:gd name="T26" fmla="*/ 748 w 1517"/>
                <a:gd name="T27" fmla="*/ 513 h 2133"/>
                <a:gd name="T28" fmla="*/ 647 w 1517"/>
                <a:gd name="T29" fmla="*/ 1177 h 2133"/>
                <a:gd name="T30" fmla="*/ 723 w 1517"/>
                <a:gd name="T31" fmla="*/ 1368 h 2133"/>
                <a:gd name="T32" fmla="*/ 894 w 1517"/>
                <a:gd name="T33" fmla="*/ 949 h 2133"/>
                <a:gd name="T34" fmla="*/ 672 w 1517"/>
                <a:gd name="T35" fmla="*/ 0 h 2133"/>
                <a:gd name="T36" fmla="*/ 859 w 1517"/>
                <a:gd name="T37" fmla="*/ 284 h 2133"/>
                <a:gd name="T38" fmla="*/ 1014 w 1517"/>
                <a:gd name="T39" fmla="*/ 21 h 2133"/>
                <a:gd name="T40" fmla="*/ 908 w 1517"/>
                <a:gd name="T41" fmla="*/ 399 h 2133"/>
                <a:gd name="T42" fmla="*/ 986 w 1517"/>
                <a:gd name="T43" fmla="*/ 893 h 2133"/>
                <a:gd name="T44" fmla="*/ 947 w 1517"/>
                <a:gd name="T45" fmla="*/ 1139 h 2133"/>
                <a:gd name="T46" fmla="*/ 1123 w 1517"/>
                <a:gd name="T47" fmla="*/ 297 h 2133"/>
                <a:gd name="T48" fmla="*/ 1147 w 1517"/>
                <a:gd name="T49" fmla="*/ 676 h 2133"/>
                <a:gd name="T50" fmla="*/ 1517 w 1517"/>
                <a:gd name="T51" fmla="*/ 551 h 2133"/>
                <a:gd name="T52" fmla="*/ 1141 w 1517"/>
                <a:gd name="T53" fmla="*/ 760 h 2133"/>
                <a:gd name="T54" fmla="*/ 1053 w 1517"/>
                <a:gd name="T55" fmla="*/ 1131 h 2133"/>
                <a:gd name="T56" fmla="*/ 1236 w 1517"/>
                <a:gd name="T57" fmla="*/ 1105 h 2133"/>
                <a:gd name="T58" fmla="*/ 1448 w 1517"/>
                <a:gd name="T59" fmla="*/ 831 h 2133"/>
                <a:gd name="T60" fmla="*/ 1299 w 1517"/>
                <a:gd name="T61" fmla="*/ 1117 h 2133"/>
                <a:gd name="T62" fmla="*/ 1500 w 1517"/>
                <a:gd name="T63" fmla="*/ 1218 h 2133"/>
                <a:gd name="T64" fmla="*/ 996 w 1517"/>
                <a:gd name="T65" fmla="*/ 1251 h 2133"/>
                <a:gd name="T66" fmla="*/ 929 w 1517"/>
                <a:gd name="T67" fmla="*/ 1357 h 2133"/>
                <a:gd name="T68" fmla="*/ 655 w 1517"/>
                <a:gd name="T69" fmla="*/ 2132 h 2133"/>
                <a:gd name="T70" fmla="*/ 389 w 1517"/>
                <a:gd name="T71" fmla="*/ 2133 h 2133"/>
                <a:gd name="T72" fmla="*/ 566 w 1517"/>
                <a:gd name="T73" fmla="*/ 1551 h 2133"/>
                <a:gd name="T74" fmla="*/ 587 w 1517"/>
                <a:gd name="T75" fmla="*/ 1364 h 2133"/>
                <a:gd name="T76" fmla="*/ 326 w 1517"/>
                <a:gd name="T77" fmla="*/ 1121 h 2133"/>
                <a:gd name="T78" fmla="*/ 323 w 1517"/>
                <a:gd name="T79" fmla="*/ 1121 h 2133"/>
                <a:gd name="T80" fmla="*/ 32 w 1517"/>
                <a:gd name="T81" fmla="*/ 1300 h 2133"/>
                <a:gd name="T82" fmla="*/ 243 w 1517"/>
                <a:gd name="T83" fmla="*/ 1096 h 2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517" h="2133">
                  <a:moveTo>
                    <a:pt x="243" y="1096"/>
                  </a:moveTo>
                  <a:cubicBezTo>
                    <a:pt x="146" y="1058"/>
                    <a:pt x="62" y="979"/>
                    <a:pt x="54" y="868"/>
                  </a:cubicBezTo>
                  <a:cubicBezTo>
                    <a:pt x="86" y="1046"/>
                    <a:pt x="244" y="1042"/>
                    <a:pt x="345" y="1058"/>
                  </a:cubicBezTo>
                  <a:cubicBezTo>
                    <a:pt x="427" y="1070"/>
                    <a:pt x="475" y="1090"/>
                    <a:pt x="521" y="1132"/>
                  </a:cubicBezTo>
                  <a:cubicBezTo>
                    <a:pt x="511" y="1107"/>
                    <a:pt x="500" y="1081"/>
                    <a:pt x="487" y="1052"/>
                  </a:cubicBezTo>
                  <a:cubicBezTo>
                    <a:pt x="468" y="1008"/>
                    <a:pt x="453" y="962"/>
                    <a:pt x="442" y="915"/>
                  </a:cubicBezTo>
                  <a:cubicBezTo>
                    <a:pt x="369" y="736"/>
                    <a:pt x="235" y="531"/>
                    <a:pt x="0" y="527"/>
                  </a:cubicBezTo>
                  <a:cubicBezTo>
                    <a:pt x="140" y="517"/>
                    <a:pt x="304" y="621"/>
                    <a:pt x="422" y="767"/>
                  </a:cubicBezTo>
                  <a:cubicBezTo>
                    <a:pt x="420" y="706"/>
                    <a:pt x="426" y="644"/>
                    <a:pt x="439" y="583"/>
                  </a:cubicBezTo>
                  <a:cubicBezTo>
                    <a:pt x="443" y="468"/>
                    <a:pt x="409" y="341"/>
                    <a:pt x="274" y="268"/>
                  </a:cubicBezTo>
                  <a:cubicBezTo>
                    <a:pt x="358" y="306"/>
                    <a:pt x="433" y="384"/>
                    <a:pt x="465" y="494"/>
                  </a:cubicBezTo>
                  <a:cubicBezTo>
                    <a:pt x="488" y="431"/>
                    <a:pt x="520" y="370"/>
                    <a:pt x="562" y="312"/>
                  </a:cubicBezTo>
                  <a:cubicBezTo>
                    <a:pt x="412" y="562"/>
                    <a:pt x="458" y="770"/>
                    <a:pt x="533" y="944"/>
                  </a:cubicBezTo>
                  <a:cubicBezTo>
                    <a:pt x="540" y="759"/>
                    <a:pt x="630" y="606"/>
                    <a:pt x="748" y="513"/>
                  </a:cubicBezTo>
                  <a:cubicBezTo>
                    <a:pt x="562" y="709"/>
                    <a:pt x="577" y="987"/>
                    <a:pt x="647" y="1177"/>
                  </a:cubicBezTo>
                  <a:cubicBezTo>
                    <a:pt x="687" y="1254"/>
                    <a:pt x="712" y="1307"/>
                    <a:pt x="723" y="1368"/>
                  </a:cubicBezTo>
                  <a:cubicBezTo>
                    <a:pt x="802" y="1219"/>
                    <a:pt x="871" y="1054"/>
                    <a:pt x="894" y="949"/>
                  </a:cubicBezTo>
                  <a:cubicBezTo>
                    <a:pt x="946" y="713"/>
                    <a:pt x="927" y="336"/>
                    <a:pt x="672" y="0"/>
                  </a:cubicBezTo>
                  <a:cubicBezTo>
                    <a:pt x="738" y="76"/>
                    <a:pt x="805" y="175"/>
                    <a:pt x="859" y="284"/>
                  </a:cubicBezTo>
                  <a:cubicBezTo>
                    <a:pt x="872" y="168"/>
                    <a:pt x="935" y="75"/>
                    <a:pt x="1014" y="21"/>
                  </a:cubicBezTo>
                  <a:cubicBezTo>
                    <a:pt x="879" y="127"/>
                    <a:pt x="877" y="278"/>
                    <a:pt x="908" y="399"/>
                  </a:cubicBezTo>
                  <a:cubicBezTo>
                    <a:pt x="968" y="553"/>
                    <a:pt x="1003" y="725"/>
                    <a:pt x="986" y="893"/>
                  </a:cubicBezTo>
                  <a:cubicBezTo>
                    <a:pt x="982" y="933"/>
                    <a:pt x="969" y="1057"/>
                    <a:pt x="947" y="1139"/>
                  </a:cubicBezTo>
                  <a:cubicBezTo>
                    <a:pt x="1083" y="947"/>
                    <a:pt x="1170" y="665"/>
                    <a:pt x="1123" y="297"/>
                  </a:cubicBezTo>
                  <a:cubicBezTo>
                    <a:pt x="1146" y="409"/>
                    <a:pt x="1154" y="538"/>
                    <a:pt x="1147" y="676"/>
                  </a:cubicBezTo>
                  <a:cubicBezTo>
                    <a:pt x="1253" y="558"/>
                    <a:pt x="1397" y="525"/>
                    <a:pt x="1517" y="551"/>
                  </a:cubicBezTo>
                  <a:cubicBezTo>
                    <a:pt x="1320" y="524"/>
                    <a:pt x="1198" y="640"/>
                    <a:pt x="1141" y="760"/>
                  </a:cubicBezTo>
                  <a:cubicBezTo>
                    <a:pt x="1125" y="887"/>
                    <a:pt x="1100" y="1011"/>
                    <a:pt x="1053" y="1131"/>
                  </a:cubicBezTo>
                  <a:cubicBezTo>
                    <a:pt x="1115" y="1108"/>
                    <a:pt x="1177" y="1101"/>
                    <a:pt x="1236" y="1105"/>
                  </a:cubicBezTo>
                  <a:cubicBezTo>
                    <a:pt x="1336" y="1065"/>
                    <a:pt x="1433" y="985"/>
                    <a:pt x="1448" y="831"/>
                  </a:cubicBezTo>
                  <a:cubicBezTo>
                    <a:pt x="1445" y="933"/>
                    <a:pt x="1395" y="1045"/>
                    <a:pt x="1299" y="1117"/>
                  </a:cubicBezTo>
                  <a:cubicBezTo>
                    <a:pt x="1371" y="1134"/>
                    <a:pt x="1442" y="1168"/>
                    <a:pt x="1500" y="1218"/>
                  </a:cubicBezTo>
                  <a:cubicBezTo>
                    <a:pt x="1270" y="1137"/>
                    <a:pt x="1113" y="1167"/>
                    <a:pt x="996" y="1251"/>
                  </a:cubicBezTo>
                  <a:cubicBezTo>
                    <a:pt x="976" y="1286"/>
                    <a:pt x="954" y="1325"/>
                    <a:pt x="929" y="1357"/>
                  </a:cubicBezTo>
                  <a:cubicBezTo>
                    <a:pt x="725" y="1640"/>
                    <a:pt x="611" y="1861"/>
                    <a:pt x="655" y="2132"/>
                  </a:cubicBezTo>
                  <a:cubicBezTo>
                    <a:pt x="389" y="2133"/>
                    <a:pt x="389" y="2133"/>
                    <a:pt x="389" y="2133"/>
                  </a:cubicBezTo>
                  <a:cubicBezTo>
                    <a:pt x="379" y="1934"/>
                    <a:pt x="437" y="1735"/>
                    <a:pt x="566" y="1551"/>
                  </a:cubicBezTo>
                  <a:cubicBezTo>
                    <a:pt x="585" y="1482"/>
                    <a:pt x="592" y="1424"/>
                    <a:pt x="587" y="1364"/>
                  </a:cubicBezTo>
                  <a:cubicBezTo>
                    <a:pt x="540" y="1242"/>
                    <a:pt x="476" y="1149"/>
                    <a:pt x="326" y="1121"/>
                  </a:cubicBezTo>
                  <a:cubicBezTo>
                    <a:pt x="323" y="1121"/>
                    <a:pt x="323" y="1121"/>
                    <a:pt x="323" y="1121"/>
                  </a:cubicBezTo>
                  <a:cubicBezTo>
                    <a:pt x="217" y="1123"/>
                    <a:pt x="99" y="1161"/>
                    <a:pt x="32" y="1300"/>
                  </a:cubicBezTo>
                  <a:cubicBezTo>
                    <a:pt x="67" y="1213"/>
                    <a:pt x="140" y="1133"/>
                    <a:pt x="243" y="1096"/>
                  </a:cubicBezTo>
                  <a:close/>
                </a:path>
              </a:pathLst>
            </a:custGeom>
            <a:solidFill>
              <a:schemeClr val="bg1">
                <a:lumMod val="85000"/>
              </a:schemeClr>
            </a:solidFill>
            <a:ln>
              <a:noFill/>
            </a:ln>
          </p:spPr>
          <p:txBody>
            <a:bodyPr anchor="ctr"/>
            <a:lstStyle/>
            <a:p>
              <a:pPr algn="ctr"/>
              <a:endParaRPr sz="2400">
                <a:cs typeface="+mn-ea"/>
                <a:sym typeface="+mn-lt"/>
              </a:endParaRPr>
            </a:p>
          </p:txBody>
        </p:sp>
        <p:sp>
          <p:nvSpPr>
            <p:cNvPr id="17" name="Freeform: Shape 40"/>
            <p:cNvSpPr/>
            <p:nvPr/>
          </p:nvSpPr>
          <p:spPr bwMode="auto">
            <a:xfrm>
              <a:off x="9086186" y="2687567"/>
              <a:ext cx="195715" cy="337363"/>
            </a:xfrm>
            <a:custGeom>
              <a:avLst/>
              <a:gdLst>
                <a:gd name="T0" fmla="*/ 83 w 136"/>
                <a:gd name="T1" fmla="*/ 230 h 234"/>
                <a:gd name="T2" fmla="*/ 85 w 136"/>
                <a:gd name="T3" fmla="*/ 229 h 234"/>
                <a:gd name="T4" fmla="*/ 85 w 136"/>
                <a:gd name="T5" fmla="*/ 229 h 234"/>
                <a:gd name="T6" fmla="*/ 120 w 136"/>
                <a:gd name="T7" fmla="*/ 143 h 234"/>
                <a:gd name="T8" fmla="*/ 112 w 136"/>
                <a:gd name="T9" fmla="*/ 0 h 234"/>
                <a:gd name="T10" fmla="*/ 4 w 136"/>
                <a:gd name="T11" fmla="*/ 159 h 234"/>
                <a:gd name="T12" fmla="*/ 70 w 136"/>
                <a:gd name="T13" fmla="*/ 230 h 234"/>
                <a:gd name="T14" fmla="*/ 83 w 136"/>
                <a:gd name="T15" fmla="*/ 229 h 234"/>
                <a:gd name="T16" fmla="*/ 83 w 136"/>
                <a:gd name="T17" fmla="*/ 230 h 234"/>
                <a:gd name="T18" fmla="*/ 87 w 136"/>
                <a:gd name="T19" fmla="*/ 44 h 234"/>
                <a:gd name="T20" fmla="*/ 87 w 136"/>
                <a:gd name="T21" fmla="*/ 44 h 234"/>
                <a:gd name="T22" fmla="*/ 87 w 136"/>
                <a:gd name="T23" fmla="*/ 44 h 2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234">
                  <a:moveTo>
                    <a:pt x="83" y="230"/>
                  </a:moveTo>
                  <a:cubicBezTo>
                    <a:pt x="84" y="230"/>
                    <a:pt x="84" y="229"/>
                    <a:pt x="85" y="229"/>
                  </a:cubicBezTo>
                  <a:cubicBezTo>
                    <a:pt x="85" y="229"/>
                    <a:pt x="85" y="229"/>
                    <a:pt x="85" y="229"/>
                  </a:cubicBezTo>
                  <a:cubicBezTo>
                    <a:pt x="122" y="209"/>
                    <a:pt x="136" y="174"/>
                    <a:pt x="120" y="143"/>
                  </a:cubicBezTo>
                  <a:cubicBezTo>
                    <a:pt x="101" y="98"/>
                    <a:pt x="100" y="49"/>
                    <a:pt x="112" y="0"/>
                  </a:cubicBezTo>
                  <a:cubicBezTo>
                    <a:pt x="64" y="39"/>
                    <a:pt x="10" y="86"/>
                    <a:pt x="4" y="159"/>
                  </a:cubicBezTo>
                  <a:cubicBezTo>
                    <a:pt x="0" y="208"/>
                    <a:pt x="19" y="234"/>
                    <a:pt x="70" y="230"/>
                  </a:cubicBezTo>
                  <a:cubicBezTo>
                    <a:pt x="83" y="229"/>
                    <a:pt x="83" y="229"/>
                    <a:pt x="83" y="229"/>
                  </a:cubicBezTo>
                  <a:lnTo>
                    <a:pt x="83" y="230"/>
                  </a:lnTo>
                  <a:close/>
                  <a:moveTo>
                    <a:pt x="87" y="44"/>
                  </a:moveTo>
                  <a:cubicBezTo>
                    <a:pt x="87" y="44"/>
                    <a:pt x="87" y="44"/>
                    <a:pt x="87" y="44"/>
                  </a:cubicBezTo>
                  <a:cubicBezTo>
                    <a:pt x="87" y="44"/>
                    <a:pt x="87" y="44"/>
                    <a:pt x="87" y="44"/>
                  </a:cubicBezTo>
                  <a:close/>
                </a:path>
              </a:pathLst>
            </a:custGeom>
            <a:solidFill>
              <a:schemeClr val="accent1"/>
            </a:solidFill>
            <a:ln>
              <a:noFill/>
            </a:ln>
          </p:spPr>
          <p:txBody>
            <a:bodyPr anchor="ctr"/>
            <a:lstStyle/>
            <a:p>
              <a:pPr algn="ctr"/>
              <a:endParaRPr sz="2400">
                <a:cs typeface="+mn-ea"/>
                <a:sym typeface="+mn-lt"/>
              </a:endParaRPr>
            </a:p>
          </p:txBody>
        </p:sp>
        <p:sp>
          <p:nvSpPr>
            <p:cNvPr id="18" name="Freeform: Shape 41"/>
            <p:cNvSpPr/>
            <p:nvPr/>
          </p:nvSpPr>
          <p:spPr bwMode="auto">
            <a:xfrm>
              <a:off x="9645215" y="3153604"/>
              <a:ext cx="661749" cy="434680"/>
            </a:xfrm>
            <a:custGeom>
              <a:avLst/>
              <a:gdLst>
                <a:gd name="T0" fmla="*/ 0 w 459"/>
                <a:gd name="T1" fmla="*/ 113 h 302"/>
                <a:gd name="T2" fmla="*/ 197 w 459"/>
                <a:gd name="T3" fmla="*/ 278 h 302"/>
                <a:gd name="T4" fmla="*/ 459 w 459"/>
                <a:gd name="T5" fmla="*/ 277 h 302"/>
                <a:gd name="T6" fmla="*/ 189 w 459"/>
                <a:gd name="T7" fmla="*/ 36 h 302"/>
                <a:gd name="T8" fmla="*/ 12 w 459"/>
                <a:gd name="T9" fmla="*/ 85 h 302"/>
                <a:gd name="T10" fmla="*/ 12 w 459"/>
                <a:gd name="T11" fmla="*/ 85 h 302"/>
                <a:gd name="T12" fmla="*/ 12 w 459"/>
                <a:gd name="T13" fmla="*/ 85 h 302"/>
                <a:gd name="T14" fmla="*/ 7 w 459"/>
                <a:gd name="T15" fmla="*/ 91 h 302"/>
                <a:gd name="T16" fmla="*/ 9 w 459"/>
                <a:gd name="T17" fmla="*/ 91 h 302"/>
                <a:gd name="T18" fmla="*/ 0 w 459"/>
                <a:gd name="T19" fmla="*/ 113 h 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59" h="302">
                  <a:moveTo>
                    <a:pt x="0" y="113"/>
                  </a:moveTo>
                  <a:cubicBezTo>
                    <a:pt x="7" y="226"/>
                    <a:pt x="79" y="302"/>
                    <a:pt x="197" y="278"/>
                  </a:cubicBezTo>
                  <a:cubicBezTo>
                    <a:pt x="285" y="260"/>
                    <a:pt x="367" y="245"/>
                    <a:pt x="459" y="277"/>
                  </a:cubicBezTo>
                  <a:cubicBezTo>
                    <a:pt x="397" y="155"/>
                    <a:pt x="309" y="65"/>
                    <a:pt x="189" y="36"/>
                  </a:cubicBezTo>
                  <a:cubicBezTo>
                    <a:pt x="189" y="36"/>
                    <a:pt x="78" y="0"/>
                    <a:pt x="12" y="85"/>
                  </a:cubicBezTo>
                  <a:cubicBezTo>
                    <a:pt x="12" y="85"/>
                    <a:pt x="12" y="85"/>
                    <a:pt x="12" y="85"/>
                  </a:cubicBezTo>
                  <a:cubicBezTo>
                    <a:pt x="12" y="85"/>
                    <a:pt x="12" y="85"/>
                    <a:pt x="12" y="85"/>
                  </a:cubicBezTo>
                  <a:cubicBezTo>
                    <a:pt x="10" y="87"/>
                    <a:pt x="9" y="89"/>
                    <a:pt x="7" y="91"/>
                  </a:cubicBezTo>
                  <a:cubicBezTo>
                    <a:pt x="8" y="91"/>
                    <a:pt x="8" y="91"/>
                    <a:pt x="9" y="91"/>
                  </a:cubicBezTo>
                  <a:lnTo>
                    <a:pt x="0" y="113"/>
                  </a:lnTo>
                  <a:close/>
                </a:path>
              </a:pathLst>
            </a:custGeom>
            <a:solidFill>
              <a:schemeClr val="accent1"/>
            </a:solidFill>
            <a:ln>
              <a:noFill/>
            </a:ln>
          </p:spPr>
          <p:txBody>
            <a:bodyPr anchor="ctr"/>
            <a:lstStyle/>
            <a:p>
              <a:pPr algn="ctr"/>
              <a:endParaRPr sz="2400">
                <a:cs typeface="+mn-ea"/>
                <a:sym typeface="+mn-lt"/>
              </a:endParaRPr>
            </a:p>
          </p:txBody>
        </p:sp>
        <p:sp>
          <p:nvSpPr>
            <p:cNvPr id="19" name="Freeform: Shape 42"/>
            <p:cNvSpPr/>
            <p:nvPr/>
          </p:nvSpPr>
          <p:spPr bwMode="auto">
            <a:xfrm>
              <a:off x="9565200" y="3477992"/>
              <a:ext cx="185982" cy="303842"/>
            </a:xfrm>
            <a:custGeom>
              <a:avLst/>
              <a:gdLst>
                <a:gd name="T0" fmla="*/ 50 w 129"/>
                <a:gd name="T1" fmla="*/ 211 h 211"/>
                <a:gd name="T2" fmla="*/ 44 w 129"/>
                <a:gd name="T3" fmla="*/ 209 h 211"/>
                <a:gd name="T4" fmla="*/ 44 w 129"/>
                <a:gd name="T5" fmla="*/ 209 h 211"/>
                <a:gd name="T6" fmla="*/ 44 w 129"/>
                <a:gd name="T7" fmla="*/ 209 h 211"/>
                <a:gd name="T8" fmla="*/ 9 w 129"/>
                <a:gd name="T9" fmla="*/ 134 h 211"/>
                <a:gd name="T10" fmla="*/ 1 w 129"/>
                <a:gd name="T11" fmla="*/ 0 h 211"/>
                <a:gd name="T12" fmla="*/ 121 w 129"/>
                <a:gd name="T13" fmla="*/ 134 h 211"/>
                <a:gd name="T14" fmla="*/ 57 w 129"/>
                <a:gd name="T15" fmla="*/ 211 h 211"/>
                <a:gd name="T16" fmla="*/ 50 w 129"/>
                <a:gd name="T17" fmla="*/ 210 h 211"/>
                <a:gd name="T18" fmla="*/ 50 w 129"/>
                <a:gd name="T19" fmla="*/ 211 h 2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9" h="211">
                  <a:moveTo>
                    <a:pt x="50" y="211"/>
                  </a:moveTo>
                  <a:cubicBezTo>
                    <a:pt x="48" y="211"/>
                    <a:pt x="46" y="210"/>
                    <a:pt x="44" y="209"/>
                  </a:cubicBezTo>
                  <a:cubicBezTo>
                    <a:pt x="44" y="209"/>
                    <a:pt x="44" y="209"/>
                    <a:pt x="44" y="209"/>
                  </a:cubicBezTo>
                  <a:cubicBezTo>
                    <a:pt x="44" y="209"/>
                    <a:pt x="44" y="209"/>
                    <a:pt x="44" y="209"/>
                  </a:cubicBezTo>
                  <a:cubicBezTo>
                    <a:pt x="10" y="195"/>
                    <a:pt x="0" y="165"/>
                    <a:pt x="9" y="134"/>
                  </a:cubicBezTo>
                  <a:cubicBezTo>
                    <a:pt x="21" y="88"/>
                    <a:pt x="18" y="45"/>
                    <a:pt x="1" y="0"/>
                  </a:cubicBezTo>
                  <a:cubicBezTo>
                    <a:pt x="51" y="31"/>
                    <a:pt x="106" y="67"/>
                    <a:pt x="121" y="134"/>
                  </a:cubicBezTo>
                  <a:cubicBezTo>
                    <a:pt x="129" y="180"/>
                    <a:pt x="109" y="207"/>
                    <a:pt x="57" y="211"/>
                  </a:cubicBezTo>
                  <a:cubicBezTo>
                    <a:pt x="50" y="210"/>
                    <a:pt x="50" y="210"/>
                    <a:pt x="50" y="210"/>
                  </a:cubicBezTo>
                  <a:lnTo>
                    <a:pt x="50" y="211"/>
                  </a:lnTo>
                  <a:close/>
                </a:path>
              </a:pathLst>
            </a:custGeom>
            <a:solidFill>
              <a:schemeClr val="accent1"/>
            </a:solidFill>
            <a:ln>
              <a:noFill/>
            </a:ln>
          </p:spPr>
          <p:txBody>
            <a:bodyPr anchor="ctr"/>
            <a:lstStyle/>
            <a:p>
              <a:pPr algn="ctr"/>
              <a:endParaRPr sz="2400">
                <a:cs typeface="+mn-ea"/>
                <a:sym typeface="+mn-lt"/>
              </a:endParaRPr>
            </a:p>
          </p:txBody>
        </p:sp>
        <p:sp>
          <p:nvSpPr>
            <p:cNvPr id="20" name="Freeform: Shape 43"/>
            <p:cNvSpPr/>
            <p:nvPr/>
          </p:nvSpPr>
          <p:spPr bwMode="auto">
            <a:xfrm>
              <a:off x="9627913" y="4109464"/>
              <a:ext cx="522264" cy="730953"/>
            </a:xfrm>
            <a:custGeom>
              <a:avLst/>
              <a:gdLst>
                <a:gd name="T0" fmla="*/ 28 w 362"/>
                <a:gd name="T1" fmla="*/ 104 h 507"/>
                <a:gd name="T2" fmla="*/ 25 w 362"/>
                <a:gd name="T3" fmla="*/ 116 h 507"/>
                <a:gd name="T4" fmla="*/ 102 w 362"/>
                <a:gd name="T5" fmla="*/ 291 h 507"/>
                <a:gd name="T6" fmla="*/ 319 w 362"/>
                <a:gd name="T7" fmla="*/ 507 h 507"/>
                <a:gd name="T8" fmla="*/ 266 w 362"/>
                <a:gd name="T9" fmla="*/ 83 h 507"/>
                <a:gd name="T10" fmla="*/ 48 w 362"/>
                <a:gd name="T11" fmla="*/ 78 h 507"/>
                <a:gd name="T12" fmla="*/ 48 w 362"/>
                <a:gd name="T13" fmla="*/ 78 h 507"/>
                <a:gd name="T14" fmla="*/ 48 w 362"/>
                <a:gd name="T15" fmla="*/ 78 h 507"/>
                <a:gd name="T16" fmla="*/ 43 w 362"/>
                <a:gd name="T17" fmla="*/ 83 h 507"/>
                <a:gd name="T18" fmla="*/ 44 w 362"/>
                <a:gd name="T19" fmla="*/ 83 h 507"/>
                <a:gd name="T20" fmla="*/ 28 w 362"/>
                <a:gd name="T21" fmla="*/ 104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62" h="507">
                  <a:moveTo>
                    <a:pt x="28" y="104"/>
                  </a:moveTo>
                  <a:cubicBezTo>
                    <a:pt x="27" y="108"/>
                    <a:pt x="26" y="112"/>
                    <a:pt x="25" y="116"/>
                  </a:cubicBezTo>
                  <a:cubicBezTo>
                    <a:pt x="0" y="199"/>
                    <a:pt x="35" y="259"/>
                    <a:pt x="102" y="291"/>
                  </a:cubicBezTo>
                  <a:cubicBezTo>
                    <a:pt x="196" y="335"/>
                    <a:pt x="268" y="409"/>
                    <a:pt x="319" y="507"/>
                  </a:cubicBezTo>
                  <a:cubicBezTo>
                    <a:pt x="342" y="367"/>
                    <a:pt x="362" y="210"/>
                    <a:pt x="266" y="83"/>
                  </a:cubicBezTo>
                  <a:cubicBezTo>
                    <a:pt x="203" y="0"/>
                    <a:pt x="127" y="0"/>
                    <a:pt x="48" y="78"/>
                  </a:cubicBezTo>
                  <a:cubicBezTo>
                    <a:pt x="48" y="78"/>
                    <a:pt x="48" y="78"/>
                    <a:pt x="48" y="78"/>
                  </a:cubicBezTo>
                  <a:cubicBezTo>
                    <a:pt x="48" y="78"/>
                    <a:pt x="48" y="78"/>
                    <a:pt x="48" y="78"/>
                  </a:cubicBezTo>
                  <a:cubicBezTo>
                    <a:pt x="46" y="80"/>
                    <a:pt x="45" y="81"/>
                    <a:pt x="43" y="83"/>
                  </a:cubicBezTo>
                  <a:cubicBezTo>
                    <a:pt x="44" y="83"/>
                    <a:pt x="44" y="83"/>
                    <a:pt x="44" y="83"/>
                  </a:cubicBezTo>
                  <a:lnTo>
                    <a:pt x="28" y="104"/>
                  </a:lnTo>
                  <a:close/>
                </a:path>
              </a:pathLst>
            </a:custGeom>
            <a:solidFill>
              <a:schemeClr val="accent1"/>
            </a:solidFill>
            <a:ln>
              <a:noFill/>
            </a:ln>
          </p:spPr>
          <p:txBody>
            <a:bodyPr anchor="ctr"/>
            <a:lstStyle/>
            <a:p>
              <a:pPr algn="ctr"/>
              <a:endParaRPr sz="2400">
                <a:cs typeface="+mn-ea"/>
                <a:sym typeface="+mn-lt"/>
              </a:endParaRPr>
            </a:p>
          </p:txBody>
        </p:sp>
        <p:sp>
          <p:nvSpPr>
            <p:cNvPr id="21" name="Freeform: Shape 44"/>
            <p:cNvSpPr/>
            <p:nvPr/>
          </p:nvSpPr>
          <p:spPr bwMode="auto">
            <a:xfrm>
              <a:off x="8588795" y="3162256"/>
              <a:ext cx="206525" cy="165438"/>
            </a:xfrm>
            <a:custGeom>
              <a:avLst/>
              <a:gdLst>
                <a:gd name="T0" fmla="*/ 16 w 143"/>
                <a:gd name="T1" fmla="*/ 94 h 115"/>
                <a:gd name="T2" fmla="*/ 93 w 143"/>
                <a:gd name="T3" fmla="*/ 76 h 115"/>
                <a:gd name="T4" fmla="*/ 143 w 143"/>
                <a:gd name="T5" fmla="*/ 10 h 115"/>
                <a:gd name="T6" fmla="*/ 35 w 143"/>
                <a:gd name="T7" fmla="*/ 31 h 115"/>
                <a:gd name="T8" fmla="*/ 11 w 143"/>
                <a:gd name="T9" fmla="*/ 86 h 115"/>
                <a:gd name="T10" fmla="*/ 18 w 143"/>
                <a:gd name="T11" fmla="*/ 91 h 115"/>
                <a:gd name="T12" fmla="*/ 18 w 143"/>
                <a:gd name="T13" fmla="*/ 91 h 115"/>
                <a:gd name="T14" fmla="*/ 16 w 143"/>
                <a:gd name="T15" fmla="*/ 94 h 11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43" h="115">
                  <a:moveTo>
                    <a:pt x="16" y="94"/>
                  </a:moveTo>
                  <a:cubicBezTo>
                    <a:pt x="45" y="115"/>
                    <a:pt x="76" y="111"/>
                    <a:pt x="93" y="76"/>
                  </a:cubicBezTo>
                  <a:cubicBezTo>
                    <a:pt x="106" y="51"/>
                    <a:pt x="118" y="27"/>
                    <a:pt x="143" y="10"/>
                  </a:cubicBezTo>
                  <a:cubicBezTo>
                    <a:pt x="102" y="0"/>
                    <a:pt x="66" y="7"/>
                    <a:pt x="35" y="31"/>
                  </a:cubicBezTo>
                  <a:cubicBezTo>
                    <a:pt x="35" y="31"/>
                    <a:pt x="0" y="51"/>
                    <a:pt x="11" y="86"/>
                  </a:cubicBezTo>
                  <a:cubicBezTo>
                    <a:pt x="18" y="91"/>
                    <a:pt x="18" y="91"/>
                    <a:pt x="18" y="91"/>
                  </a:cubicBezTo>
                  <a:cubicBezTo>
                    <a:pt x="18" y="91"/>
                    <a:pt x="18" y="91"/>
                    <a:pt x="18" y="91"/>
                  </a:cubicBezTo>
                  <a:cubicBezTo>
                    <a:pt x="17" y="92"/>
                    <a:pt x="17" y="93"/>
                    <a:pt x="16" y="94"/>
                  </a:cubicBezTo>
                  <a:close/>
                </a:path>
              </a:pathLst>
            </a:custGeom>
            <a:solidFill>
              <a:schemeClr val="accent1"/>
            </a:solidFill>
            <a:ln>
              <a:noFill/>
            </a:ln>
          </p:spPr>
          <p:txBody>
            <a:bodyPr anchor="ctr"/>
            <a:lstStyle/>
            <a:p>
              <a:pPr algn="ctr"/>
              <a:endParaRPr sz="2400">
                <a:cs typeface="+mn-ea"/>
                <a:sym typeface="+mn-lt"/>
              </a:endParaRPr>
            </a:p>
          </p:txBody>
        </p:sp>
        <p:sp>
          <p:nvSpPr>
            <p:cNvPr id="22" name="Freeform: Shape 45"/>
            <p:cNvSpPr/>
            <p:nvPr/>
          </p:nvSpPr>
          <p:spPr bwMode="auto">
            <a:xfrm>
              <a:off x="8287115" y="2779478"/>
              <a:ext cx="375209" cy="274647"/>
            </a:xfrm>
            <a:custGeom>
              <a:avLst/>
              <a:gdLst>
                <a:gd name="T0" fmla="*/ 45 w 260"/>
                <a:gd name="T1" fmla="*/ 166 h 190"/>
                <a:gd name="T2" fmla="*/ 140 w 260"/>
                <a:gd name="T3" fmla="*/ 143 h 190"/>
                <a:gd name="T4" fmla="*/ 260 w 260"/>
                <a:gd name="T5" fmla="*/ 43 h 190"/>
                <a:gd name="T6" fmla="*/ 53 w 260"/>
                <a:gd name="T7" fmla="*/ 42 h 190"/>
                <a:gd name="T8" fmla="*/ 37 w 260"/>
                <a:gd name="T9" fmla="*/ 158 h 190"/>
                <a:gd name="T10" fmla="*/ 45 w 260"/>
                <a:gd name="T11" fmla="*/ 166 h 190"/>
              </a:gdLst>
              <a:ahLst/>
              <a:cxnLst>
                <a:cxn ang="0">
                  <a:pos x="T0" y="T1"/>
                </a:cxn>
                <a:cxn ang="0">
                  <a:pos x="T2" y="T3"/>
                </a:cxn>
                <a:cxn ang="0">
                  <a:pos x="T4" y="T5"/>
                </a:cxn>
                <a:cxn ang="0">
                  <a:pos x="T6" y="T7"/>
                </a:cxn>
                <a:cxn ang="0">
                  <a:pos x="T8" y="T9"/>
                </a:cxn>
                <a:cxn ang="0">
                  <a:pos x="T10" y="T11"/>
                </a:cxn>
              </a:cxnLst>
              <a:rect l="0" t="0" r="r" b="b"/>
              <a:pathLst>
                <a:path w="260" h="190">
                  <a:moveTo>
                    <a:pt x="45" y="166"/>
                  </a:moveTo>
                  <a:cubicBezTo>
                    <a:pt x="84" y="190"/>
                    <a:pt x="120" y="175"/>
                    <a:pt x="140" y="143"/>
                  </a:cubicBezTo>
                  <a:cubicBezTo>
                    <a:pt x="168" y="96"/>
                    <a:pt x="208" y="63"/>
                    <a:pt x="260" y="43"/>
                  </a:cubicBezTo>
                  <a:cubicBezTo>
                    <a:pt x="194" y="20"/>
                    <a:pt x="119" y="0"/>
                    <a:pt x="53" y="42"/>
                  </a:cubicBezTo>
                  <a:cubicBezTo>
                    <a:pt x="7" y="67"/>
                    <a:pt x="0" y="111"/>
                    <a:pt x="37" y="158"/>
                  </a:cubicBezTo>
                  <a:lnTo>
                    <a:pt x="45" y="166"/>
                  </a:lnTo>
                  <a:close/>
                </a:path>
              </a:pathLst>
            </a:custGeom>
            <a:solidFill>
              <a:schemeClr val="accent1"/>
            </a:solidFill>
            <a:ln>
              <a:noFill/>
            </a:ln>
          </p:spPr>
          <p:txBody>
            <a:bodyPr anchor="ctr"/>
            <a:lstStyle/>
            <a:p>
              <a:pPr algn="ctr"/>
              <a:endParaRPr sz="2400">
                <a:cs typeface="+mn-ea"/>
                <a:sym typeface="+mn-lt"/>
              </a:endParaRPr>
            </a:p>
          </p:txBody>
        </p:sp>
        <p:sp>
          <p:nvSpPr>
            <p:cNvPr id="23" name="Freeform: Shape 46"/>
            <p:cNvSpPr/>
            <p:nvPr/>
          </p:nvSpPr>
          <p:spPr bwMode="auto">
            <a:xfrm>
              <a:off x="7519399" y="2699463"/>
              <a:ext cx="523345" cy="371964"/>
            </a:xfrm>
            <a:custGeom>
              <a:avLst/>
              <a:gdLst>
                <a:gd name="T0" fmla="*/ 355 w 363"/>
                <a:gd name="T1" fmla="*/ 179 h 258"/>
                <a:gd name="T2" fmla="*/ 161 w 363"/>
                <a:gd name="T3" fmla="*/ 186 h 258"/>
                <a:gd name="T4" fmla="*/ 0 w 363"/>
                <a:gd name="T5" fmla="*/ 58 h 258"/>
                <a:gd name="T6" fmla="*/ 274 w 363"/>
                <a:gd name="T7" fmla="*/ 41 h 258"/>
                <a:gd name="T8" fmla="*/ 362 w 363"/>
                <a:gd name="T9" fmla="*/ 163 h 258"/>
                <a:gd name="T10" fmla="*/ 355 w 363"/>
                <a:gd name="T11" fmla="*/ 179 h 258"/>
              </a:gdLst>
              <a:ahLst/>
              <a:cxnLst>
                <a:cxn ang="0">
                  <a:pos x="T0" y="T1"/>
                </a:cxn>
                <a:cxn ang="0">
                  <a:pos x="T2" y="T3"/>
                </a:cxn>
                <a:cxn ang="0">
                  <a:pos x="T4" y="T5"/>
                </a:cxn>
                <a:cxn ang="0">
                  <a:pos x="T6" y="T7"/>
                </a:cxn>
                <a:cxn ang="0">
                  <a:pos x="T8" y="T9"/>
                </a:cxn>
                <a:cxn ang="0">
                  <a:pos x="T10" y="T11"/>
                </a:cxn>
              </a:cxnLst>
              <a:rect l="0" t="0" r="r" b="b"/>
              <a:pathLst>
                <a:path w="363" h="258">
                  <a:moveTo>
                    <a:pt x="355" y="179"/>
                  </a:moveTo>
                  <a:cubicBezTo>
                    <a:pt x="299" y="248"/>
                    <a:pt x="219" y="258"/>
                    <a:pt x="161" y="186"/>
                  </a:cubicBezTo>
                  <a:cubicBezTo>
                    <a:pt x="115" y="131"/>
                    <a:pt x="70" y="80"/>
                    <a:pt x="0" y="58"/>
                  </a:cubicBezTo>
                  <a:cubicBezTo>
                    <a:pt x="92" y="13"/>
                    <a:pt x="185" y="0"/>
                    <a:pt x="274" y="41"/>
                  </a:cubicBezTo>
                  <a:cubicBezTo>
                    <a:pt x="274" y="41"/>
                    <a:pt x="363" y="74"/>
                    <a:pt x="362" y="163"/>
                  </a:cubicBezTo>
                  <a:lnTo>
                    <a:pt x="355" y="179"/>
                  </a:lnTo>
                  <a:close/>
                </a:path>
              </a:pathLst>
            </a:custGeom>
            <a:solidFill>
              <a:schemeClr val="accent1"/>
            </a:solidFill>
            <a:ln>
              <a:noFill/>
            </a:ln>
          </p:spPr>
          <p:txBody>
            <a:bodyPr anchor="ctr"/>
            <a:lstStyle/>
            <a:p>
              <a:pPr algn="ctr"/>
              <a:endParaRPr sz="2400">
                <a:cs typeface="+mn-ea"/>
                <a:sym typeface="+mn-lt"/>
              </a:endParaRPr>
            </a:p>
          </p:txBody>
        </p:sp>
        <p:sp>
          <p:nvSpPr>
            <p:cNvPr id="24" name="Freeform: Shape 47"/>
            <p:cNvSpPr/>
            <p:nvPr/>
          </p:nvSpPr>
          <p:spPr bwMode="auto">
            <a:xfrm>
              <a:off x="6991729" y="3116841"/>
              <a:ext cx="728790" cy="454143"/>
            </a:xfrm>
            <a:custGeom>
              <a:avLst/>
              <a:gdLst>
                <a:gd name="T0" fmla="*/ 506 w 506"/>
                <a:gd name="T1" fmla="*/ 134 h 315"/>
                <a:gd name="T2" fmla="*/ 268 w 506"/>
                <a:gd name="T3" fmla="*/ 261 h 315"/>
                <a:gd name="T4" fmla="*/ 0 w 506"/>
                <a:gd name="T5" fmla="*/ 202 h 315"/>
                <a:gd name="T6" fmla="*/ 327 w 506"/>
                <a:gd name="T7" fmla="*/ 11 h 315"/>
                <a:gd name="T8" fmla="*/ 503 w 506"/>
                <a:gd name="T9" fmla="*/ 110 h 315"/>
                <a:gd name="T10" fmla="*/ 506 w 506"/>
                <a:gd name="T11" fmla="*/ 134 h 315"/>
              </a:gdLst>
              <a:ahLst/>
              <a:cxnLst>
                <a:cxn ang="0">
                  <a:pos x="T0" y="T1"/>
                </a:cxn>
                <a:cxn ang="0">
                  <a:pos x="T2" y="T3"/>
                </a:cxn>
                <a:cxn ang="0">
                  <a:pos x="T4" y="T5"/>
                </a:cxn>
                <a:cxn ang="0">
                  <a:pos x="T6" y="T7"/>
                </a:cxn>
                <a:cxn ang="0">
                  <a:pos x="T8" y="T9"/>
                </a:cxn>
                <a:cxn ang="0">
                  <a:pos x="T10" y="T11"/>
                </a:cxn>
              </a:cxnLst>
              <a:rect l="0" t="0" r="r" b="b"/>
              <a:pathLst>
                <a:path w="506" h="315">
                  <a:moveTo>
                    <a:pt x="506" y="134"/>
                  </a:moveTo>
                  <a:cubicBezTo>
                    <a:pt x="477" y="250"/>
                    <a:pt x="386" y="315"/>
                    <a:pt x="268" y="261"/>
                  </a:cubicBezTo>
                  <a:cubicBezTo>
                    <a:pt x="184" y="222"/>
                    <a:pt x="101" y="189"/>
                    <a:pt x="0" y="202"/>
                  </a:cubicBezTo>
                  <a:cubicBezTo>
                    <a:pt x="88" y="90"/>
                    <a:pt x="196" y="17"/>
                    <a:pt x="327" y="11"/>
                  </a:cubicBezTo>
                  <a:cubicBezTo>
                    <a:pt x="327" y="11"/>
                    <a:pt x="457" y="0"/>
                    <a:pt x="503" y="110"/>
                  </a:cubicBezTo>
                  <a:lnTo>
                    <a:pt x="506" y="134"/>
                  </a:lnTo>
                  <a:close/>
                </a:path>
              </a:pathLst>
            </a:custGeom>
            <a:solidFill>
              <a:schemeClr val="accent1"/>
            </a:solidFill>
            <a:ln>
              <a:noFill/>
            </a:ln>
          </p:spPr>
          <p:txBody>
            <a:bodyPr anchor="ctr"/>
            <a:lstStyle/>
            <a:p>
              <a:pPr algn="ctr"/>
              <a:endParaRPr sz="2400">
                <a:cs typeface="+mn-ea"/>
                <a:sym typeface="+mn-lt"/>
              </a:endParaRPr>
            </a:p>
          </p:txBody>
        </p:sp>
        <p:sp>
          <p:nvSpPr>
            <p:cNvPr id="25" name="Freeform: Shape 48"/>
            <p:cNvSpPr/>
            <p:nvPr/>
          </p:nvSpPr>
          <p:spPr bwMode="auto">
            <a:xfrm>
              <a:off x="7581032" y="3590445"/>
              <a:ext cx="126510" cy="195715"/>
            </a:xfrm>
            <a:custGeom>
              <a:avLst/>
              <a:gdLst>
                <a:gd name="T0" fmla="*/ 50 w 88"/>
                <a:gd name="T1" fmla="*/ 136 h 136"/>
                <a:gd name="T2" fmla="*/ 80 w 88"/>
                <a:gd name="T3" fmla="*/ 87 h 136"/>
                <a:gd name="T4" fmla="*/ 88 w 88"/>
                <a:gd name="T5" fmla="*/ 0 h 136"/>
                <a:gd name="T6" fmla="*/ 7 w 88"/>
                <a:gd name="T7" fmla="*/ 83 h 136"/>
                <a:gd name="T8" fmla="*/ 44 w 88"/>
                <a:gd name="T9" fmla="*/ 133 h 136"/>
                <a:gd name="T10" fmla="*/ 50 w 88"/>
                <a:gd name="T11" fmla="*/ 136 h 136"/>
              </a:gdLst>
              <a:ahLst/>
              <a:cxnLst>
                <a:cxn ang="0">
                  <a:pos x="T0" y="T1"/>
                </a:cxn>
                <a:cxn ang="0">
                  <a:pos x="T2" y="T3"/>
                </a:cxn>
                <a:cxn ang="0">
                  <a:pos x="T4" y="T5"/>
                </a:cxn>
                <a:cxn ang="0">
                  <a:pos x="T6" y="T7"/>
                </a:cxn>
                <a:cxn ang="0">
                  <a:pos x="T8" y="T9"/>
                </a:cxn>
                <a:cxn ang="0">
                  <a:pos x="T10" y="T11"/>
                </a:cxn>
              </a:cxnLst>
              <a:rect l="0" t="0" r="r" b="b"/>
              <a:pathLst>
                <a:path w="88" h="136">
                  <a:moveTo>
                    <a:pt x="50" y="136"/>
                  </a:moveTo>
                  <a:cubicBezTo>
                    <a:pt x="73" y="127"/>
                    <a:pt x="83" y="108"/>
                    <a:pt x="80" y="87"/>
                  </a:cubicBezTo>
                  <a:cubicBezTo>
                    <a:pt x="71" y="57"/>
                    <a:pt x="76" y="27"/>
                    <a:pt x="88" y="0"/>
                  </a:cubicBezTo>
                  <a:cubicBezTo>
                    <a:pt x="55" y="17"/>
                    <a:pt x="19" y="39"/>
                    <a:pt x="7" y="83"/>
                  </a:cubicBezTo>
                  <a:cubicBezTo>
                    <a:pt x="0" y="110"/>
                    <a:pt x="11" y="129"/>
                    <a:pt x="44" y="133"/>
                  </a:cubicBezTo>
                  <a:lnTo>
                    <a:pt x="50" y="136"/>
                  </a:lnTo>
                  <a:close/>
                </a:path>
              </a:pathLst>
            </a:custGeom>
            <a:solidFill>
              <a:schemeClr val="accent1"/>
            </a:solidFill>
            <a:ln>
              <a:noFill/>
            </a:ln>
          </p:spPr>
          <p:txBody>
            <a:bodyPr anchor="ctr"/>
            <a:lstStyle/>
            <a:p>
              <a:pPr algn="ctr"/>
              <a:endParaRPr sz="2400">
                <a:cs typeface="+mn-ea"/>
                <a:sym typeface="+mn-lt"/>
              </a:endParaRPr>
            </a:p>
          </p:txBody>
        </p:sp>
        <p:sp>
          <p:nvSpPr>
            <p:cNvPr id="26" name="Freeform: Shape 49"/>
            <p:cNvSpPr/>
            <p:nvPr/>
          </p:nvSpPr>
          <p:spPr bwMode="auto">
            <a:xfrm>
              <a:off x="7348555" y="4265170"/>
              <a:ext cx="447655" cy="722302"/>
            </a:xfrm>
            <a:custGeom>
              <a:avLst/>
              <a:gdLst>
                <a:gd name="T0" fmla="*/ 234 w 310"/>
                <a:gd name="T1" fmla="*/ 23 h 501"/>
                <a:gd name="T2" fmla="*/ 232 w 310"/>
                <a:gd name="T3" fmla="*/ 284 h 501"/>
                <a:gd name="T4" fmla="*/ 86 w 310"/>
                <a:gd name="T5" fmla="*/ 501 h 501"/>
                <a:gd name="T6" fmla="*/ 77 w 310"/>
                <a:gd name="T7" fmla="*/ 78 h 501"/>
                <a:gd name="T8" fmla="*/ 215 w 310"/>
                <a:gd name="T9" fmla="*/ 13 h 501"/>
                <a:gd name="T10" fmla="*/ 234 w 310"/>
                <a:gd name="T11" fmla="*/ 23 h 501"/>
              </a:gdLst>
              <a:ahLst/>
              <a:cxnLst>
                <a:cxn ang="0">
                  <a:pos x="T0" y="T1"/>
                </a:cxn>
                <a:cxn ang="0">
                  <a:pos x="T2" y="T3"/>
                </a:cxn>
                <a:cxn ang="0">
                  <a:pos x="T4" y="T5"/>
                </a:cxn>
                <a:cxn ang="0">
                  <a:pos x="T6" y="T7"/>
                </a:cxn>
                <a:cxn ang="0">
                  <a:pos x="T8" y="T9"/>
                </a:cxn>
                <a:cxn ang="0">
                  <a:pos x="T10" y="T11"/>
                </a:cxn>
              </a:cxnLst>
              <a:rect l="0" t="0" r="r" b="b"/>
              <a:pathLst>
                <a:path w="310" h="501">
                  <a:moveTo>
                    <a:pt x="234" y="23"/>
                  </a:moveTo>
                  <a:cubicBezTo>
                    <a:pt x="295" y="110"/>
                    <a:pt x="310" y="210"/>
                    <a:pt x="232" y="284"/>
                  </a:cubicBezTo>
                  <a:cubicBezTo>
                    <a:pt x="156" y="359"/>
                    <a:pt x="102" y="417"/>
                    <a:pt x="86" y="501"/>
                  </a:cubicBezTo>
                  <a:cubicBezTo>
                    <a:pt x="26" y="354"/>
                    <a:pt x="0" y="206"/>
                    <a:pt x="77" y="78"/>
                  </a:cubicBezTo>
                  <a:cubicBezTo>
                    <a:pt x="117" y="12"/>
                    <a:pt x="166" y="0"/>
                    <a:pt x="215" y="13"/>
                  </a:cubicBezTo>
                  <a:lnTo>
                    <a:pt x="234" y="23"/>
                  </a:lnTo>
                  <a:close/>
                </a:path>
              </a:pathLst>
            </a:custGeom>
            <a:solidFill>
              <a:schemeClr val="accent1"/>
            </a:solidFill>
            <a:ln>
              <a:noFill/>
            </a:ln>
          </p:spPr>
          <p:txBody>
            <a:bodyPr anchor="ctr"/>
            <a:lstStyle/>
            <a:p>
              <a:pPr algn="ctr"/>
              <a:endParaRPr sz="2400">
                <a:cs typeface="+mn-ea"/>
                <a:sym typeface="+mn-lt"/>
              </a:endParaRPr>
            </a:p>
          </p:txBody>
        </p:sp>
        <p:sp>
          <p:nvSpPr>
            <p:cNvPr id="27" name="Freeform: Shape 22"/>
            <p:cNvSpPr/>
            <p:nvPr/>
          </p:nvSpPr>
          <p:spPr bwMode="auto">
            <a:xfrm>
              <a:off x="7752344" y="5318119"/>
              <a:ext cx="1112224" cy="214922"/>
            </a:xfrm>
            <a:custGeom>
              <a:avLst/>
              <a:gdLst>
                <a:gd name="T0" fmla="*/ 11 w 87"/>
                <a:gd name="T1" fmla="*/ 5 h 17"/>
                <a:gd name="T2" fmla="*/ 12 w 87"/>
                <a:gd name="T3" fmla="*/ 5 h 17"/>
                <a:gd name="T4" fmla="*/ 20 w 87"/>
                <a:gd name="T5" fmla="*/ 6 h 17"/>
                <a:gd name="T6" fmla="*/ 24 w 87"/>
                <a:gd name="T7" fmla="*/ 4 h 17"/>
                <a:gd name="T8" fmla="*/ 27 w 87"/>
                <a:gd name="T9" fmla="*/ 5 h 17"/>
                <a:gd name="T10" fmla="*/ 29 w 87"/>
                <a:gd name="T11" fmla="*/ 6 h 17"/>
                <a:gd name="T12" fmla="*/ 34 w 87"/>
                <a:gd name="T13" fmla="*/ 2 h 17"/>
                <a:gd name="T14" fmla="*/ 37 w 87"/>
                <a:gd name="T15" fmla="*/ 3 h 17"/>
                <a:gd name="T16" fmla="*/ 40 w 87"/>
                <a:gd name="T17" fmla="*/ 3 h 17"/>
                <a:gd name="T18" fmla="*/ 42 w 87"/>
                <a:gd name="T19" fmla="*/ 1 h 17"/>
                <a:gd name="T20" fmla="*/ 47 w 87"/>
                <a:gd name="T21" fmla="*/ 2 h 17"/>
                <a:gd name="T22" fmla="*/ 50 w 87"/>
                <a:gd name="T23" fmla="*/ 1 h 17"/>
                <a:gd name="T24" fmla="*/ 53 w 87"/>
                <a:gd name="T25" fmla="*/ 1 h 17"/>
                <a:gd name="T26" fmla="*/ 59 w 87"/>
                <a:gd name="T27" fmla="*/ 5 h 17"/>
                <a:gd name="T28" fmla="*/ 64 w 87"/>
                <a:gd name="T29" fmla="*/ 2 h 17"/>
                <a:gd name="T30" fmla="*/ 69 w 87"/>
                <a:gd name="T31" fmla="*/ 5 h 17"/>
                <a:gd name="T32" fmla="*/ 75 w 87"/>
                <a:gd name="T33" fmla="*/ 5 h 17"/>
                <a:gd name="T34" fmla="*/ 81 w 87"/>
                <a:gd name="T35" fmla="*/ 8 h 17"/>
                <a:gd name="T36" fmla="*/ 84 w 87"/>
                <a:gd name="T37" fmla="*/ 9 h 17"/>
                <a:gd name="T38" fmla="*/ 84 w 87"/>
                <a:gd name="T39" fmla="*/ 16 h 17"/>
                <a:gd name="T40" fmla="*/ 76 w 87"/>
                <a:gd name="T41" fmla="*/ 17 h 17"/>
                <a:gd name="T42" fmla="*/ 54 w 87"/>
                <a:gd name="T43" fmla="*/ 17 h 17"/>
                <a:gd name="T44" fmla="*/ 31 w 87"/>
                <a:gd name="T45" fmla="*/ 15 h 17"/>
                <a:gd name="T46" fmla="*/ 15 w 87"/>
                <a:gd name="T47" fmla="*/ 14 h 17"/>
                <a:gd name="T48" fmla="*/ 13 w 87"/>
                <a:gd name="T49" fmla="*/ 14 h 17"/>
                <a:gd name="T50" fmla="*/ 4 w 87"/>
                <a:gd name="T51" fmla="*/ 8 h 17"/>
                <a:gd name="T52" fmla="*/ 11 w 87"/>
                <a:gd name="T53" fmla="*/ 5 h 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87" h="17">
                  <a:moveTo>
                    <a:pt x="11" y="5"/>
                  </a:moveTo>
                  <a:cubicBezTo>
                    <a:pt x="12" y="5"/>
                    <a:pt x="12" y="5"/>
                    <a:pt x="12" y="5"/>
                  </a:cubicBezTo>
                  <a:cubicBezTo>
                    <a:pt x="16" y="3"/>
                    <a:pt x="17" y="3"/>
                    <a:pt x="20" y="6"/>
                  </a:cubicBezTo>
                  <a:cubicBezTo>
                    <a:pt x="20" y="7"/>
                    <a:pt x="23" y="4"/>
                    <a:pt x="24" y="4"/>
                  </a:cubicBezTo>
                  <a:cubicBezTo>
                    <a:pt x="25" y="4"/>
                    <a:pt x="26" y="5"/>
                    <a:pt x="27" y="5"/>
                  </a:cubicBezTo>
                  <a:cubicBezTo>
                    <a:pt x="28" y="5"/>
                    <a:pt x="28" y="6"/>
                    <a:pt x="29" y="6"/>
                  </a:cubicBezTo>
                  <a:cubicBezTo>
                    <a:pt x="32" y="6"/>
                    <a:pt x="32" y="3"/>
                    <a:pt x="34" y="2"/>
                  </a:cubicBezTo>
                  <a:cubicBezTo>
                    <a:pt x="35" y="2"/>
                    <a:pt x="36" y="2"/>
                    <a:pt x="37" y="3"/>
                  </a:cubicBezTo>
                  <a:cubicBezTo>
                    <a:pt x="38" y="3"/>
                    <a:pt x="39" y="4"/>
                    <a:pt x="40" y="3"/>
                  </a:cubicBezTo>
                  <a:cubicBezTo>
                    <a:pt x="41" y="3"/>
                    <a:pt x="41" y="1"/>
                    <a:pt x="42" y="1"/>
                  </a:cubicBezTo>
                  <a:cubicBezTo>
                    <a:pt x="44" y="0"/>
                    <a:pt x="45" y="2"/>
                    <a:pt x="47" y="2"/>
                  </a:cubicBezTo>
                  <a:cubicBezTo>
                    <a:pt x="48" y="2"/>
                    <a:pt x="49" y="2"/>
                    <a:pt x="50" y="1"/>
                  </a:cubicBezTo>
                  <a:cubicBezTo>
                    <a:pt x="51" y="1"/>
                    <a:pt x="52" y="0"/>
                    <a:pt x="53" y="1"/>
                  </a:cubicBezTo>
                  <a:cubicBezTo>
                    <a:pt x="56" y="1"/>
                    <a:pt x="57" y="3"/>
                    <a:pt x="59" y="5"/>
                  </a:cubicBezTo>
                  <a:cubicBezTo>
                    <a:pt x="59" y="2"/>
                    <a:pt x="62" y="2"/>
                    <a:pt x="64" y="2"/>
                  </a:cubicBezTo>
                  <a:cubicBezTo>
                    <a:pt x="67" y="1"/>
                    <a:pt x="68" y="3"/>
                    <a:pt x="69" y="5"/>
                  </a:cubicBezTo>
                  <a:cubicBezTo>
                    <a:pt x="69" y="4"/>
                    <a:pt x="74" y="4"/>
                    <a:pt x="75" y="5"/>
                  </a:cubicBezTo>
                  <a:cubicBezTo>
                    <a:pt x="77" y="5"/>
                    <a:pt x="79" y="7"/>
                    <a:pt x="81" y="8"/>
                  </a:cubicBezTo>
                  <a:cubicBezTo>
                    <a:pt x="82" y="8"/>
                    <a:pt x="83" y="8"/>
                    <a:pt x="84" y="9"/>
                  </a:cubicBezTo>
                  <a:cubicBezTo>
                    <a:pt x="86" y="11"/>
                    <a:pt x="87" y="15"/>
                    <a:pt x="84" y="16"/>
                  </a:cubicBezTo>
                  <a:cubicBezTo>
                    <a:pt x="81" y="17"/>
                    <a:pt x="78" y="17"/>
                    <a:pt x="76" y="17"/>
                  </a:cubicBezTo>
                  <a:cubicBezTo>
                    <a:pt x="68" y="17"/>
                    <a:pt x="61" y="17"/>
                    <a:pt x="54" y="17"/>
                  </a:cubicBezTo>
                  <a:cubicBezTo>
                    <a:pt x="46" y="16"/>
                    <a:pt x="39" y="15"/>
                    <a:pt x="31" y="15"/>
                  </a:cubicBezTo>
                  <a:cubicBezTo>
                    <a:pt x="26" y="15"/>
                    <a:pt x="21" y="14"/>
                    <a:pt x="15" y="14"/>
                  </a:cubicBezTo>
                  <a:cubicBezTo>
                    <a:pt x="15" y="14"/>
                    <a:pt x="14" y="14"/>
                    <a:pt x="13" y="14"/>
                  </a:cubicBezTo>
                  <a:cubicBezTo>
                    <a:pt x="9" y="14"/>
                    <a:pt x="0" y="14"/>
                    <a:pt x="4" y="8"/>
                  </a:cubicBezTo>
                  <a:cubicBezTo>
                    <a:pt x="6" y="5"/>
                    <a:pt x="9" y="6"/>
                    <a:pt x="11" y="5"/>
                  </a:cubicBezTo>
                </a:path>
              </a:pathLst>
            </a:custGeom>
            <a:solidFill>
              <a:schemeClr val="bg1">
                <a:lumMod val="50000"/>
              </a:schemeClr>
            </a:solidFill>
            <a:ln>
              <a:noFill/>
            </a:ln>
          </p:spPr>
          <p:txBody>
            <a:bodyPr anchor="ctr"/>
            <a:lstStyle/>
            <a:p>
              <a:pPr algn="ctr"/>
              <a:endParaRPr sz="2400">
                <a:cs typeface="+mn-ea"/>
                <a:sym typeface="+mn-lt"/>
              </a:endParaRPr>
            </a:p>
          </p:txBody>
        </p:sp>
        <p:sp>
          <p:nvSpPr>
            <p:cNvPr id="28" name="Freeform: Shape 23"/>
            <p:cNvSpPr/>
            <p:nvPr/>
          </p:nvSpPr>
          <p:spPr bwMode="auto">
            <a:xfrm>
              <a:off x="7526676" y="5613636"/>
              <a:ext cx="1552813" cy="1004810"/>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close/>
                </a:path>
              </a:pathLst>
            </a:custGeom>
            <a:solidFill>
              <a:schemeClr val="bg1">
                <a:lumMod val="85000"/>
              </a:schemeClr>
            </a:solidFill>
            <a:ln>
              <a:noFill/>
            </a:ln>
          </p:spPr>
          <p:txBody>
            <a:bodyPr anchor="ctr"/>
            <a:lstStyle/>
            <a:p>
              <a:pPr algn="ctr"/>
              <a:endParaRPr sz="2400">
                <a:cs typeface="+mn-ea"/>
                <a:sym typeface="+mn-lt"/>
              </a:endParaRPr>
            </a:p>
          </p:txBody>
        </p:sp>
        <p:sp>
          <p:nvSpPr>
            <p:cNvPr id="29" name="Freeform: Shape 24"/>
            <p:cNvSpPr/>
            <p:nvPr/>
          </p:nvSpPr>
          <p:spPr bwMode="auto">
            <a:xfrm>
              <a:off x="7526676" y="5383158"/>
              <a:ext cx="1552813" cy="1257295"/>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0" name="Freeform: Shape 25"/>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close/>
                  <a:moveTo>
                    <a:pt x="0" y="0"/>
                  </a:moveTo>
                  <a:lnTo>
                    <a:pt x="0" y="0"/>
                  </a:lnTo>
                  <a:lnTo>
                    <a:pt x="0" y="57"/>
                  </a:lnTo>
                  <a:lnTo>
                    <a:pt x="16" y="57"/>
                  </a:lnTo>
                  <a:lnTo>
                    <a:pt x="16" y="54"/>
                  </a:lnTo>
                  <a:lnTo>
                    <a:pt x="0" y="54"/>
                  </a:lnTo>
                  <a:lnTo>
                    <a:pt x="0" y="0"/>
                  </a:lnTo>
                  <a:close/>
                </a:path>
              </a:pathLst>
            </a:custGeom>
            <a:solidFill>
              <a:srgbClr val="191218"/>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1" name="Freeform: Shape 26"/>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moveTo>
                    <a:pt x="0" y="0"/>
                  </a:moveTo>
                  <a:lnTo>
                    <a:pt x="0" y="0"/>
                  </a:lnTo>
                  <a:lnTo>
                    <a:pt x="0" y="57"/>
                  </a:lnTo>
                  <a:lnTo>
                    <a:pt x="16" y="57"/>
                  </a:lnTo>
                  <a:lnTo>
                    <a:pt x="16" y="54"/>
                  </a:lnTo>
                  <a:lnTo>
                    <a:pt x="0" y="54"/>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2" name="Freeform: Shape 27"/>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close/>
                  <a:moveTo>
                    <a:pt x="280" y="0"/>
                  </a:moveTo>
                  <a:lnTo>
                    <a:pt x="140" y="0"/>
                  </a:lnTo>
                  <a:lnTo>
                    <a:pt x="140" y="3"/>
                  </a:lnTo>
                  <a:lnTo>
                    <a:pt x="280" y="3"/>
                  </a:lnTo>
                  <a:lnTo>
                    <a:pt x="280" y="0"/>
                  </a:lnTo>
                  <a:close/>
                </a:path>
              </a:pathLst>
            </a:custGeom>
            <a:solidFill>
              <a:schemeClr val="bg1">
                <a:lumMod val="50000"/>
              </a:schemeClr>
            </a:solidFill>
            <a:ln>
              <a:noFill/>
            </a:ln>
          </p:spPr>
          <p:txBody>
            <a:bodyPr anchor="ctr"/>
            <a:lstStyle/>
            <a:p>
              <a:pPr algn="ctr"/>
              <a:endParaRPr sz="2400">
                <a:cs typeface="+mn-ea"/>
                <a:sym typeface="+mn-lt"/>
              </a:endParaRPr>
            </a:p>
          </p:txBody>
        </p:sp>
        <p:sp>
          <p:nvSpPr>
            <p:cNvPr id="33" name="Freeform: Shape 28"/>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moveTo>
                    <a:pt x="280" y="0"/>
                  </a:moveTo>
                  <a:lnTo>
                    <a:pt x="140" y="0"/>
                  </a:lnTo>
                  <a:lnTo>
                    <a:pt x="140" y="3"/>
                  </a:lnTo>
                  <a:lnTo>
                    <a:pt x="280" y="3"/>
                  </a:lnTo>
                  <a:lnTo>
                    <a:pt x="280" y="0"/>
                  </a:lnTo>
                </a:path>
              </a:pathLst>
            </a:custGeom>
            <a:solidFill>
              <a:schemeClr val="bg1">
                <a:lumMod val="50000"/>
              </a:schemeClr>
            </a:solidFill>
            <a:ln>
              <a:noFill/>
            </a:ln>
          </p:spPr>
          <p:txBody>
            <a:bodyPr anchor="ctr"/>
            <a:lstStyle/>
            <a:p>
              <a:pPr algn="ctr"/>
              <a:endParaRPr sz="2400">
                <a:cs typeface="+mn-ea"/>
                <a:sym typeface="+mn-lt"/>
              </a:endParaRPr>
            </a:p>
          </p:txBody>
        </p:sp>
        <p:sp>
          <p:nvSpPr>
            <p:cNvPr id="34" name="Rectangle 29"/>
            <p:cNvSpPr/>
            <p:nvPr/>
          </p:nvSpPr>
          <p:spPr bwMode="auto">
            <a:xfrm>
              <a:off x="7462199" y="5436326"/>
              <a:ext cx="1681767" cy="300891"/>
            </a:xfrm>
            <a:prstGeom prst="rect">
              <a:avLst/>
            </a:prstGeom>
            <a:solidFill>
              <a:schemeClr val="bg1">
                <a:lumMod val="85000"/>
              </a:schemeClr>
            </a:solidFill>
            <a:ln>
              <a:noFill/>
            </a:ln>
          </p:spPr>
          <p:txBody>
            <a:bodyPr anchor="ctr"/>
            <a:lstStyle/>
            <a:p>
              <a:pPr algn="ctr"/>
              <a:endParaRPr sz="2400">
                <a:cs typeface="+mn-ea"/>
                <a:sym typeface="+mn-lt"/>
              </a:endParaRPr>
            </a:p>
          </p:txBody>
        </p:sp>
        <p:sp>
          <p:nvSpPr>
            <p:cNvPr id="35" name="Rectangle 30"/>
            <p:cNvSpPr/>
            <p:nvPr/>
          </p:nvSpPr>
          <p:spPr bwMode="auto">
            <a:xfrm>
              <a:off x="7462199" y="5436326"/>
              <a:ext cx="1681767" cy="3008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endParaRPr sz="2400">
                <a:cs typeface="+mn-ea"/>
                <a:sym typeface="+mn-lt"/>
              </a:endParaRPr>
            </a:p>
          </p:txBody>
        </p:sp>
        <p:sp>
          <p:nvSpPr>
            <p:cNvPr id="36" name="Freeform: Shape 31"/>
            <p:cNvSpPr/>
            <p:nvPr/>
          </p:nvSpPr>
          <p:spPr bwMode="auto">
            <a:xfrm>
              <a:off x="7548168" y="5753335"/>
              <a:ext cx="752227" cy="865111"/>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7" name="Freeform: Shape 32"/>
            <p:cNvSpPr/>
            <p:nvPr/>
          </p:nvSpPr>
          <p:spPr bwMode="auto">
            <a:xfrm>
              <a:off x="7548168" y="5522858"/>
              <a:ext cx="752227" cy="1117595"/>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8" name="Rectangle 33"/>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9" name="Rectangle 34"/>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40" name="Freeform: Shape 35"/>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41" name="Freeform: Shape 36"/>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grpSp>
    </p:spTree>
    <p:custDataLst>
      <p:tags r:id="rId1"/>
    </p:custDataLst>
    <p:extLst>
      <p:ext uri="{BB962C8B-B14F-4D97-AF65-F5344CB8AC3E}">
        <p14:creationId xmlns:p14="http://schemas.microsoft.com/office/powerpoint/2010/main" val="188862799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inVertical)">
                                      <p:cBhvr>
                                        <p:cTn id="7" dur="500"/>
                                        <p:tgtEl>
                                          <p:spTgt spid="13"/>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6"/>
                                        </p:tgtEl>
                                        <p:attrNameLst>
                                          <p:attrName>style.visibility</p:attrName>
                                        </p:attrNameLst>
                                      </p:cBhvr>
                                      <p:to>
                                        <p:strVal val="visible"/>
                                      </p:to>
                                    </p:set>
                                    <p:animEffect transition="in" filter="barn(inVertical)">
                                      <p:cBhvr>
                                        <p:cTn id="12" dur="500"/>
                                        <p:tgtEl>
                                          <p:spTgt spid="16"/>
                                        </p:tgtEl>
                                      </p:cBhvr>
                                    </p:animEffect>
                                  </p:childTnLst>
                                </p:cTn>
                              </p:par>
                            </p:childTnLst>
                          </p:cTn>
                        </p:par>
                        <p:par>
                          <p:cTn id="13" fill="hold">
                            <p:stCondLst>
                              <p:cond delay="500"/>
                            </p:stCondLst>
                            <p:childTnLst>
                              <p:par>
                                <p:cTn id="14" presetID="42" presetClass="entr" presetSubtype="0" fill="hold" nodeType="afterEffect">
                                  <p:stCondLst>
                                    <p:cond delay="0"/>
                                  </p:stCondLst>
                                  <p:childTnLst>
                                    <p:set>
                                      <p:cBhvr>
                                        <p:cTn id="15" dur="1" fill="hold">
                                          <p:stCondLst>
                                            <p:cond delay="0"/>
                                          </p:stCondLst>
                                        </p:cTn>
                                        <p:tgtEl>
                                          <p:spTgt spid="9"/>
                                        </p:tgtEl>
                                        <p:attrNameLst>
                                          <p:attrName>style.visibility</p:attrName>
                                        </p:attrNameLst>
                                      </p:cBhvr>
                                      <p:to>
                                        <p:strVal val="visible"/>
                                      </p:to>
                                    </p:set>
                                    <p:animEffect transition="in" filter="fade">
                                      <p:cBhvr>
                                        <p:cTn id="16" dur="1000"/>
                                        <p:tgtEl>
                                          <p:spTgt spid="9"/>
                                        </p:tgtEl>
                                      </p:cBhvr>
                                    </p:animEffect>
                                    <p:anim calcmode="lin" valueType="num">
                                      <p:cBhvr>
                                        <p:cTn id="17" dur="1000" fill="hold"/>
                                        <p:tgtEl>
                                          <p:spTgt spid="9"/>
                                        </p:tgtEl>
                                        <p:attrNameLst>
                                          <p:attrName>ppt_x</p:attrName>
                                        </p:attrNameLst>
                                      </p:cBhvr>
                                      <p:tavLst>
                                        <p:tav tm="0">
                                          <p:val>
                                            <p:strVal val="#ppt_x"/>
                                          </p:val>
                                        </p:tav>
                                        <p:tav tm="100000">
                                          <p:val>
                                            <p:strVal val="#ppt_x"/>
                                          </p:val>
                                        </p:tav>
                                      </p:tavLst>
                                    </p:anim>
                                    <p:anim calcmode="lin" valueType="num">
                                      <p:cBhvr>
                                        <p:cTn id="18" dur="1000" fill="hold"/>
                                        <p:tgtEl>
                                          <p:spTgt spid="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13"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Rounded Corners 1"/>
          <p:cNvSpPr/>
          <p:nvPr/>
        </p:nvSpPr>
        <p:spPr>
          <a:xfrm>
            <a:off x="540327" y="342900"/>
            <a:ext cx="11139055" cy="1132609"/>
          </a:xfrm>
          <a:prstGeom prst="roundRect">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en-US" sz="4000" b="1" dirty="0" err="1">
                <a:solidFill>
                  <a:srgbClr val="C00000"/>
                </a:solidFill>
                <a:latin typeface="Times New Roman" panose="02020603050405020304" pitchFamily="18" charset="0"/>
                <a:cs typeface="Times New Roman" panose="02020603050405020304" pitchFamily="18" charset="0"/>
              </a:rPr>
              <a:t>Bút</a:t>
            </a:r>
            <a:r>
              <a:rPr lang="en-US" sz="4000" b="1" dirty="0">
                <a:solidFill>
                  <a:srgbClr val="C00000"/>
                </a:solidFill>
                <a:latin typeface="Times New Roman" panose="02020603050405020304" pitchFamily="18" charset="0"/>
                <a:cs typeface="Times New Roman" panose="02020603050405020304" pitchFamily="18" charset="0"/>
              </a:rPr>
              <a:t> </a:t>
            </a:r>
            <a:r>
              <a:rPr lang="en-US" sz="4000" b="1" dirty="0" err="1">
                <a:solidFill>
                  <a:srgbClr val="C00000"/>
                </a:solidFill>
                <a:latin typeface="Times New Roman" panose="02020603050405020304" pitchFamily="18" charset="0"/>
                <a:cs typeface="Times New Roman" panose="02020603050405020304" pitchFamily="18" charset="0"/>
              </a:rPr>
              <a:t>pháp</a:t>
            </a:r>
            <a:r>
              <a:rPr lang="en-US" sz="4000" b="1" dirty="0">
                <a:solidFill>
                  <a:srgbClr val="C00000"/>
                </a:solidFill>
                <a:latin typeface="Times New Roman" panose="02020603050405020304" pitchFamily="18" charset="0"/>
                <a:cs typeface="Times New Roman" panose="02020603050405020304" pitchFamily="18" charset="0"/>
              </a:rPr>
              <a:t> </a:t>
            </a:r>
            <a:r>
              <a:rPr lang="en-US" sz="4000" b="1" dirty="0" err="1">
                <a:solidFill>
                  <a:srgbClr val="C00000"/>
                </a:solidFill>
                <a:latin typeface="Times New Roman" panose="02020603050405020304" pitchFamily="18" charset="0"/>
                <a:cs typeface="Times New Roman" panose="02020603050405020304" pitchFamily="18" charset="0"/>
              </a:rPr>
              <a:t>xây</a:t>
            </a:r>
            <a:r>
              <a:rPr lang="en-US" sz="4000" b="1" dirty="0">
                <a:solidFill>
                  <a:srgbClr val="C00000"/>
                </a:solidFill>
                <a:latin typeface="Times New Roman" panose="02020603050405020304" pitchFamily="18" charset="0"/>
                <a:cs typeface="Times New Roman" panose="02020603050405020304" pitchFamily="18" charset="0"/>
              </a:rPr>
              <a:t> </a:t>
            </a:r>
            <a:r>
              <a:rPr lang="en-US" sz="4000" b="1" dirty="0" err="1">
                <a:solidFill>
                  <a:srgbClr val="C00000"/>
                </a:solidFill>
                <a:latin typeface="Times New Roman" panose="02020603050405020304" pitchFamily="18" charset="0"/>
                <a:cs typeface="Times New Roman" panose="02020603050405020304" pitchFamily="18" charset="0"/>
              </a:rPr>
              <a:t>dựng</a:t>
            </a:r>
            <a:r>
              <a:rPr lang="en-US" sz="4000" b="1" dirty="0">
                <a:solidFill>
                  <a:srgbClr val="C00000"/>
                </a:solidFill>
                <a:latin typeface="Times New Roman" panose="02020603050405020304" pitchFamily="18" charset="0"/>
                <a:cs typeface="Times New Roman" panose="02020603050405020304" pitchFamily="18" charset="0"/>
              </a:rPr>
              <a:t> </a:t>
            </a:r>
            <a:r>
              <a:rPr lang="en-US" sz="4000" b="1" dirty="0" err="1">
                <a:solidFill>
                  <a:srgbClr val="C00000"/>
                </a:solidFill>
                <a:latin typeface="Times New Roman" panose="02020603050405020304" pitchFamily="18" charset="0"/>
                <a:cs typeface="Times New Roman" panose="02020603050405020304" pitchFamily="18" charset="0"/>
              </a:rPr>
              <a:t>hình</a:t>
            </a:r>
            <a:r>
              <a:rPr lang="en-US" sz="4000" b="1" dirty="0">
                <a:solidFill>
                  <a:srgbClr val="C00000"/>
                </a:solidFill>
                <a:latin typeface="Times New Roman" panose="02020603050405020304" pitchFamily="18" charset="0"/>
                <a:cs typeface="Times New Roman" panose="02020603050405020304" pitchFamily="18" charset="0"/>
              </a:rPr>
              <a:t> </a:t>
            </a:r>
            <a:r>
              <a:rPr lang="en-US" sz="4000" b="1" dirty="0" err="1">
                <a:solidFill>
                  <a:srgbClr val="C00000"/>
                </a:solidFill>
                <a:latin typeface="Times New Roman" panose="02020603050405020304" pitchFamily="18" charset="0"/>
                <a:cs typeface="Times New Roman" panose="02020603050405020304" pitchFamily="18" charset="0"/>
              </a:rPr>
              <a:t>ảnh</a:t>
            </a:r>
            <a:r>
              <a:rPr lang="en-US" sz="4000" b="1" dirty="0">
                <a:solidFill>
                  <a:srgbClr val="C00000"/>
                </a:solidFill>
                <a:latin typeface="Times New Roman" panose="02020603050405020304" pitchFamily="18" charset="0"/>
                <a:cs typeface="Times New Roman" panose="02020603050405020304" pitchFamily="18" charset="0"/>
              </a:rPr>
              <a:t> </a:t>
            </a:r>
            <a:r>
              <a:rPr lang="en-US" sz="4000" b="1" dirty="0" err="1">
                <a:solidFill>
                  <a:srgbClr val="C00000"/>
                </a:solidFill>
                <a:latin typeface="Times New Roman" panose="02020603050405020304" pitchFamily="18" charset="0"/>
                <a:cs typeface="Times New Roman" panose="02020603050405020304" pitchFamily="18" charset="0"/>
              </a:rPr>
              <a:t>thơ</a:t>
            </a:r>
            <a:endParaRPr lang="en-SG" sz="4000" dirty="0">
              <a:latin typeface="Times New Roman" panose="02020603050405020304" pitchFamily="18" charset="0"/>
              <a:cs typeface="Times New Roman" panose="02020603050405020304" pitchFamily="18" charset="0"/>
            </a:endParaRPr>
          </a:p>
        </p:txBody>
      </p:sp>
      <p:pic>
        <p:nvPicPr>
          <p:cNvPr id="12" name="Picture 4" descr="Giá»i VÄn - BÃ i vÄn: Nhá»¯ng hÃ¬nh áº£nh Äáº·c sáº¯c trong bÃ i thÆ¡ âÄoÃ n ..."/>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40327" y="1801157"/>
            <a:ext cx="1474915" cy="100455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p:spPr>
      </p:pic>
      <p:pic>
        <p:nvPicPr>
          <p:cNvPr id="15" name="Picture 6" descr="Tá»± xÆ°á»ng mÃ n 5 : CÃ² tráº¯ng mang con táº·ng cho máº¹ â Time (Seikusa Dan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40327" y="5601152"/>
            <a:ext cx="1474916" cy="1053952"/>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p:spPr>
      </p:pic>
      <p:pic>
        <p:nvPicPr>
          <p:cNvPr id="16" name="Picture 2" descr="KhÃºc giao mÃ¹a - Má»¹ Linh - Harmonica Tab - The Harmonica"/>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40327" y="4338855"/>
            <a:ext cx="1474916" cy="1049073"/>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p:spPr>
      </p:pic>
      <p:pic>
        <p:nvPicPr>
          <p:cNvPr id="17" name="Picture 6" descr="PhÃ¢n tÃ­ch 2 khá» thÆ¡ Äáº§u bÃ i thÆ¡ Ãnh TrÄng - BÃ i vÄn máº«u lá»p 9 hay ..."/>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r="15262"/>
          <a:stretch>
            <a:fillRect/>
          </a:stretch>
        </p:blipFill>
        <p:spPr bwMode="auto">
          <a:xfrm>
            <a:off x="540328" y="3047744"/>
            <a:ext cx="1474915" cy="1049074"/>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p:spPr>
      </p:pic>
      <p:sp>
        <p:nvSpPr>
          <p:cNvPr id="18" name="Rectangle: Rounded Corners 17"/>
          <p:cNvSpPr/>
          <p:nvPr/>
        </p:nvSpPr>
        <p:spPr>
          <a:xfrm>
            <a:off x="2140528" y="1801158"/>
            <a:ext cx="9511146" cy="1004550"/>
          </a:xfrm>
          <a:prstGeom prst="roundRect">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b="1" dirty="0" err="1">
                <a:solidFill>
                  <a:srgbClr val="0070C0"/>
                </a:solidFill>
                <a:latin typeface="Times New Roman" panose="02020603050405020304" pitchFamily="18" charset="0"/>
                <a:cs typeface="Times New Roman" panose="02020603050405020304" pitchFamily="18" charset="0"/>
              </a:rPr>
              <a:t>B</a:t>
            </a:r>
            <a:r>
              <a:rPr lang="en-US" sz="2800" dirty="0" err="1">
                <a:solidFill>
                  <a:srgbClr val="0070C0"/>
                </a:solidFill>
                <a:latin typeface="Times New Roman" panose="02020603050405020304" pitchFamily="18" charset="0"/>
                <a:cs typeface="Times New Roman" panose="02020603050405020304" pitchFamily="18" charset="0"/>
              </a:rPr>
              <a:t>út</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pháp</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lãng</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mạn</a:t>
            </a:r>
            <a:r>
              <a:rPr lang="en-US" sz="2800" dirty="0">
                <a:solidFill>
                  <a:srgbClr val="0070C0"/>
                </a:solidFill>
                <a:latin typeface="Times New Roman" panose="02020603050405020304" pitchFamily="18" charset="0"/>
                <a:cs typeface="Times New Roman" panose="02020603050405020304" pitchFamily="18" charset="0"/>
              </a:rPr>
              <a:t>, so </a:t>
            </a:r>
            <a:r>
              <a:rPr lang="en-US" sz="2800" dirty="0" err="1">
                <a:solidFill>
                  <a:srgbClr val="0070C0"/>
                </a:solidFill>
                <a:latin typeface="Times New Roman" panose="02020603050405020304" pitchFamily="18" charset="0"/>
                <a:cs typeface="Times New Roman" panose="02020603050405020304" pitchFamily="18" charset="0"/>
              </a:rPr>
              <a:t>sánh</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độc</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đáo</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mới</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lạ</a:t>
            </a:r>
            <a:r>
              <a:rPr lang="en-US" sz="2800" dirty="0">
                <a:solidFill>
                  <a:srgbClr val="0070C0"/>
                </a:solidFill>
                <a:latin typeface="Times New Roman" panose="02020603050405020304" pitchFamily="18" charset="0"/>
                <a:cs typeface="Times New Roman" panose="02020603050405020304" pitchFamily="18" charset="0"/>
              </a:rPr>
              <a:t>.</a:t>
            </a:r>
            <a:endParaRPr lang="en-SG" sz="2800" dirty="0">
              <a:solidFill>
                <a:srgbClr val="0070C0"/>
              </a:solidFill>
              <a:latin typeface="Times New Roman" panose="02020603050405020304" pitchFamily="18" charset="0"/>
              <a:cs typeface="Times New Roman" panose="02020603050405020304" pitchFamily="18" charset="0"/>
            </a:endParaRPr>
          </a:p>
        </p:txBody>
      </p:sp>
      <p:sp>
        <p:nvSpPr>
          <p:cNvPr id="19" name="Rectangle: Rounded Corners 18"/>
          <p:cNvSpPr/>
          <p:nvPr/>
        </p:nvSpPr>
        <p:spPr>
          <a:xfrm>
            <a:off x="2168236" y="3047743"/>
            <a:ext cx="9511146" cy="1004550"/>
          </a:xfrm>
          <a:prstGeom prst="roundRect">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en-SG" sz="2800" b="1" dirty="0">
                <a:solidFill>
                  <a:srgbClr val="0070C0"/>
                </a:solidFill>
                <a:latin typeface="Times New Roman" panose="02020603050405020304" pitchFamily="18" charset="0"/>
                <a:cs typeface="Times New Roman" panose="02020603050405020304" pitchFamily="18" charset="0"/>
              </a:rPr>
              <a:t>B</a:t>
            </a:r>
            <a:r>
              <a:rPr lang="vi-VN" sz="2800" b="1" dirty="0">
                <a:solidFill>
                  <a:srgbClr val="0070C0"/>
                </a:solidFill>
                <a:latin typeface="Times New Roman" panose="02020603050405020304" pitchFamily="18" charset="0"/>
                <a:cs typeface="Times New Roman" panose="02020603050405020304" pitchFamily="18" charset="0"/>
              </a:rPr>
              <a:t>út pháp gợi tả, khái quát biểu tượng</a:t>
            </a:r>
            <a:r>
              <a:rPr lang="en-SG" sz="2800" b="1" dirty="0">
                <a:solidFill>
                  <a:srgbClr val="0070C0"/>
                </a:solidFill>
                <a:latin typeface="Times New Roman" panose="02020603050405020304" pitchFamily="18" charset="0"/>
                <a:cs typeface="Times New Roman" panose="02020603050405020304" pitchFamily="18" charset="0"/>
              </a:rPr>
              <a:t> (</a:t>
            </a:r>
            <a:r>
              <a:rPr lang="vi-VN" sz="2800" b="1" dirty="0">
                <a:solidFill>
                  <a:srgbClr val="0070C0"/>
                </a:solidFill>
                <a:latin typeface="Times New Roman" panose="02020603050405020304" pitchFamily="18" charset="0"/>
                <a:cs typeface="Times New Roman" panose="02020603050405020304" pitchFamily="18" charset="0"/>
              </a:rPr>
              <a:t>nhiều hình ảnh, chi tiết thực, bình dị</a:t>
            </a:r>
            <a:r>
              <a:rPr lang="en-SG" sz="2800" b="1" dirty="0">
                <a:solidFill>
                  <a:srgbClr val="0070C0"/>
                </a:solidFill>
                <a:latin typeface="Times New Roman" panose="02020603050405020304" pitchFamily="18" charset="0"/>
                <a:cs typeface="Times New Roman" panose="02020603050405020304" pitchFamily="18" charset="0"/>
              </a:rPr>
              <a:t>)</a:t>
            </a:r>
            <a:endParaRPr lang="en-US" sz="2800" b="1" dirty="0">
              <a:solidFill>
                <a:srgbClr val="0070C0"/>
              </a:solidFill>
              <a:latin typeface="Times New Roman" panose="02020603050405020304" pitchFamily="18" charset="0"/>
              <a:cs typeface="Times New Roman" panose="02020603050405020304" pitchFamily="18" charset="0"/>
            </a:endParaRPr>
          </a:p>
        </p:txBody>
      </p:sp>
      <p:sp>
        <p:nvSpPr>
          <p:cNvPr id="20" name="Rectangle: Rounded Corners 19"/>
          <p:cNvSpPr/>
          <p:nvPr/>
        </p:nvSpPr>
        <p:spPr>
          <a:xfrm>
            <a:off x="2200893" y="4338855"/>
            <a:ext cx="9511146" cy="1004550"/>
          </a:xfrm>
          <a:prstGeom prst="roundRect">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b="1" dirty="0" err="1">
                <a:solidFill>
                  <a:srgbClr val="0070C0"/>
                </a:solidFill>
                <a:latin typeface="Times New Roman" panose="02020603050405020304" pitchFamily="18" charset="0"/>
                <a:cs typeface="Times New Roman" panose="02020603050405020304" pitchFamily="18" charset="0"/>
              </a:rPr>
              <a:t>Bút</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pháp</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hiện</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thực</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lãng</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mạn</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chất</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Huế</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đậm</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đà</a:t>
            </a:r>
            <a:endParaRPr lang="en-SG" sz="2800" dirty="0">
              <a:solidFill>
                <a:srgbClr val="0070C0"/>
              </a:solidFill>
              <a:latin typeface="Times New Roman" panose="02020603050405020304" pitchFamily="18" charset="0"/>
              <a:cs typeface="Times New Roman" panose="02020603050405020304" pitchFamily="18" charset="0"/>
            </a:endParaRPr>
          </a:p>
        </p:txBody>
      </p:sp>
      <p:sp>
        <p:nvSpPr>
          <p:cNvPr id="21" name="Rectangle: Rounded Corners 20"/>
          <p:cNvSpPr/>
          <p:nvPr/>
        </p:nvSpPr>
        <p:spPr>
          <a:xfrm>
            <a:off x="2200893" y="5669053"/>
            <a:ext cx="9511146" cy="1004550"/>
          </a:xfrm>
          <a:prstGeom prst="roundRect">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dirty="0" err="1">
                <a:solidFill>
                  <a:srgbClr val="0070C0"/>
                </a:solidFill>
                <a:latin typeface="Times New Roman" panose="02020603050405020304" pitchFamily="18" charset="0"/>
                <a:cs typeface="Times New Roman" panose="02020603050405020304" pitchFamily="18" charset="0"/>
              </a:rPr>
              <a:t>Bút</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pháp</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dân</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tộc</a:t>
            </a:r>
            <a:r>
              <a:rPr lang="en-US" sz="2800" dirty="0">
                <a:solidFill>
                  <a:srgbClr val="0070C0"/>
                </a:solidFill>
                <a:latin typeface="Times New Roman" panose="02020603050405020304" pitchFamily="18" charset="0"/>
                <a:cs typeface="Times New Roman" panose="02020603050405020304" pitchFamily="18" charset="0"/>
              </a:rPr>
              <a:t> - </a:t>
            </a:r>
            <a:r>
              <a:rPr lang="en-US" sz="2800" dirty="0" err="1">
                <a:solidFill>
                  <a:srgbClr val="0070C0"/>
                </a:solidFill>
                <a:latin typeface="Times New Roman" panose="02020603050405020304" pitchFamily="18" charset="0"/>
                <a:cs typeface="Times New Roman" panose="02020603050405020304" pitchFamily="18" charset="0"/>
              </a:rPr>
              <a:t>hiện</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đại</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phát</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triển</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hình</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ảnh</a:t>
            </a:r>
            <a:r>
              <a:rPr lang="en-US" sz="2800" dirty="0">
                <a:solidFill>
                  <a:srgbClr val="0070C0"/>
                </a:solidFill>
                <a:latin typeface="Times New Roman" panose="02020603050405020304" pitchFamily="18" charset="0"/>
                <a:cs typeface="Times New Roman" panose="02020603050405020304" pitchFamily="18" charset="0"/>
              </a:rPr>
              <a:t> con </a:t>
            </a:r>
            <a:r>
              <a:rPr lang="en-US" sz="2800" dirty="0" err="1">
                <a:solidFill>
                  <a:srgbClr val="0070C0"/>
                </a:solidFill>
                <a:latin typeface="Times New Roman" panose="02020603050405020304" pitchFamily="18" charset="0"/>
                <a:cs typeface="Times New Roman" panose="02020603050405020304" pitchFamily="18" charset="0"/>
              </a:rPr>
              <a:t>cò</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trong</a:t>
            </a:r>
            <a:r>
              <a:rPr lang="en-US" sz="2800" dirty="0">
                <a:solidFill>
                  <a:srgbClr val="0070C0"/>
                </a:solidFill>
                <a:latin typeface="Times New Roman" panose="02020603050405020304" pitchFamily="18" charset="0"/>
                <a:cs typeface="Times New Roman" panose="02020603050405020304" pitchFamily="18" charset="0"/>
              </a:rPr>
              <a:t> ca </a:t>
            </a:r>
            <a:r>
              <a:rPr lang="en-US" sz="2800" dirty="0" err="1">
                <a:solidFill>
                  <a:srgbClr val="0070C0"/>
                </a:solidFill>
                <a:latin typeface="Times New Roman" panose="02020603050405020304" pitchFamily="18" charset="0"/>
                <a:cs typeface="Times New Roman" panose="02020603050405020304" pitchFamily="18" charset="0"/>
              </a:rPr>
              <a:t>dao</a:t>
            </a:r>
            <a:r>
              <a:rPr lang="en-US" sz="2800" dirty="0">
                <a:solidFill>
                  <a:srgbClr val="0070C0"/>
                </a:solidFill>
                <a:latin typeface="Times New Roman" panose="02020603050405020304" pitchFamily="18" charset="0"/>
                <a:cs typeface="Times New Roman" panose="02020603050405020304" pitchFamily="18" charset="0"/>
              </a:rPr>
              <a:t> </a:t>
            </a:r>
            <a:r>
              <a:rPr lang="en-US" sz="2800" dirty="0" err="1">
                <a:solidFill>
                  <a:srgbClr val="0070C0"/>
                </a:solidFill>
                <a:latin typeface="Times New Roman" panose="02020603050405020304" pitchFamily="18" charset="0"/>
                <a:cs typeface="Times New Roman" panose="02020603050405020304" pitchFamily="18" charset="0"/>
              </a:rPr>
              <a:t>và</a:t>
            </a:r>
            <a:r>
              <a:rPr lang="en-US" sz="2800" dirty="0">
                <a:solidFill>
                  <a:srgbClr val="0070C0"/>
                </a:solidFill>
                <a:latin typeface="Times New Roman" panose="02020603050405020304" pitchFamily="18" charset="0"/>
                <a:cs typeface="Times New Roman" panose="02020603050405020304" pitchFamily="18" charset="0"/>
              </a:rPr>
              <a:t> l</a:t>
            </a:r>
            <a:r>
              <a:rPr lang="en-SG" sz="2800" dirty="0" err="1">
                <a:solidFill>
                  <a:srgbClr val="0070C0"/>
                </a:solidFill>
                <a:latin typeface="Times New Roman" panose="02020603050405020304" pitchFamily="18" charset="0"/>
                <a:cs typeface="Times New Roman" panose="02020603050405020304" pitchFamily="18" charset="0"/>
              </a:rPr>
              <a:t>ời</a:t>
            </a:r>
            <a:r>
              <a:rPr lang="en-SG" sz="2800" dirty="0">
                <a:solidFill>
                  <a:srgbClr val="0070C0"/>
                </a:solidFill>
                <a:latin typeface="Times New Roman" panose="02020603050405020304" pitchFamily="18" charset="0"/>
                <a:cs typeface="Times New Roman" panose="02020603050405020304" pitchFamily="18" charset="0"/>
              </a:rPr>
              <a:t> </a:t>
            </a:r>
            <a:r>
              <a:rPr lang="en-SG" sz="2800" dirty="0" err="1">
                <a:solidFill>
                  <a:srgbClr val="0070C0"/>
                </a:solidFill>
                <a:latin typeface="Times New Roman" panose="02020603050405020304" pitchFamily="18" charset="0"/>
                <a:cs typeface="Times New Roman" panose="02020603050405020304" pitchFamily="18" charset="0"/>
              </a:rPr>
              <a:t>hát</a:t>
            </a:r>
            <a:r>
              <a:rPr lang="en-SG" sz="2800" dirty="0">
                <a:solidFill>
                  <a:srgbClr val="0070C0"/>
                </a:solidFill>
                <a:latin typeface="Times New Roman" panose="02020603050405020304" pitchFamily="18" charset="0"/>
                <a:cs typeface="Times New Roman" panose="02020603050405020304" pitchFamily="18" charset="0"/>
              </a:rPr>
              <a:t> </a:t>
            </a:r>
            <a:r>
              <a:rPr lang="en-SG" sz="2800" dirty="0" err="1">
                <a:solidFill>
                  <a:srgbClr val="0070C0"/>
                </a:solidFill>
                <a:latin typeface="Times New Roman" panose="02020603050405020304" pitchFamily="18" charset="0"/>
                <a:cs typeface="Times New Roman" panose="02020603050405020304" pitchFamily="18" charset="0"/>
              </a:rPr>
              <a:t>ru</a:t>
            </a:r>
            <a:endParaRPr lang="en-SG" sz="2800" dirty="0">
              <a:solidFill>
                <a:srgbClr val="0070C0"/>
              </a:solidFill>
              <a:latin typeface="Times New Roman" panose="02020603050405020304" pitchFamily="18" charset="0"/>
              <a:cs typeface="Times New Roman" panose="02020603050405020304" pitchFamily="18" charset="0"/>
            </a:endParaRPr>
          </a:p>
        </p:txBody>
      </p:sp>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barn(inVertical)">
                                      <p:cBhvr>
                                        <p:cTn id="12" dur="500"/>
                                        <p:tgtEl>
                                          <p:spTgt spid="12"/>
                                        </p:tgtEl>
                                      </p:cBhvr>
                                    </p:animEffect>
                                  </p:childTnLst>
                                </p:cTn>
                              </p:par>
                              <p:par>
                                <p:cTn id="13" presetID="16" presetClass="entr" presetSubtype="21" fill="hold" grpId="0" nodeType="withEffect">
                                  <p:stCondLst>
                                    <p:cond delay="0"/>
                                  </p:stCondLst>
                                  <p:childTnLst>
                                    <p:set>
                                      <p:cBhvr>
                                        <p:cTn id="14" dur="1" fill="hold">
                                          <p:stCondLst>
                                            <p:cond delay="0"/>
                                          </p:stCondLst>
                                        </p:cTn>
                                        <p:tgtEl>
                                          <p:spTgt spid="18"/>
                                        </p:tgtEl>
                                        <p:attrNameLst>
                                          <p:attrName>style.visibility</p:attrName>
                                        </p:attrNameLst>
                                      </p:cBhvr>
                                      <p:to>
                                        <p:strVal val="visible"/>
                                      </p:to>
                                    </p:set>
                                    <p:animEffect transition="in" filter="barn(inVertical)">
                                      <p:cBhvr>
                                        <p:cTn id="15" dur="500"/>
                                        <p:tgtEl>
                                          <p:spTgt spid="18"/>
                                        </p:tgtEl>
                                      </p:cBhvr>
                                    </p:animEffect>
                                  </p:childTnLst>
                                </p:cTn>
                              </p:par>
                            </p:childTnLst>
                          </p:cTn>
                        </p:par>
                      </p:childTnLst>
                    </p:cTn>
                  </p:par>
                  <p:par>
                    <p:cTn id="16" fill="hold">
                      <p:stCondLst>
                        <p:cond delay="indefinite"/>
                      </p:stCondLst>
                      <p:childTnLst>
                        <p:par>
                          <p:cTn id="17" fill="hold">
                            <p:stCondLst>
                              <p:cond delay="0"/>
                            </p:stCondLst>
                            <p:childTnLst>
                              <p:par>
                                <p:cTn id="18" presetID="16" presetClass="entr" presetSubtype="21" fill="hold" nodeType="clickEffect">
                                  <p:stCondLst>
                                    <p:cond delay="0"/>
                                  </p:stCondLst>
                                  <p:childTnLst>
                                    <p:set>
                                      <p:cBhvr>
                                        <p:cTn id="19" dur="1" fill="hold">
                                          <p:stCondLst>
                                            <p:cond delay="0"/>
                                          </p:stCondLst>
                                        </p:cTn>
                                        <p:tgtEl>
                                          <p:spTgt spid="17"/>
                                        </p:tgtEl>
                                        <p:attrNameLst>
                                          <p:attrName>style.visibility</p:attrName>
                                        </p:attrNameLst>
                                      </p:cBhvr>
                                      <p:to>
                                        <p:strVal val="visible"/>
                                      </p:to>
                                    </p:set>
                                    <p:animEffect transition="in" filter="barn(inVertical)">
                                      <p:cBhvr>
                                        <p:cTn id="20" dur="500"/>
                                        <p:tgtEl>
                                          <p:spTgt spid="17"/>
                                        </p:tgtEl>
                                      </p:cBhvr>
                                    </p:animEffect>
                                  </p:childTnLst>
                                </p:cTn>
                              </p:par>
                              <p:par>
                                <p:cTn id="21" presetID="16" presetClass="entr" presetSubtype="21" fill="hold" grpId="0" nodeType="withEffect">
                                  <p:stCondLst>
                                    <p:cond delay="0"/>
                                  </p:stCondLst>
                                  <p:childTnLst>
                                    <p:set>
                                      <p:cBhvr>
                                        <p:cTn id="22" dur="1" fill="hold">
                                          <p:stCondLst>
                                            <p:cond delay="0"/>
                                          </p:stCondLst>
                                        </p:cTn>
                                        <p:tgtEl>
                                          <p:spTgt spid="19"/>
                                        </p:tgtEl>
                                        <p:attrNameLst>
                                          <p:attrName>style.visibility</p:attrName>
                                        </p:attrNameLst>
                                      </p:cBhvr>
                                      <p:to>
                                        <p:strVal val="visible"/>
                                      </p:to>
                                    </p:set>
                                    <p:animEffect transition="in" filter="barn(inVertical)">
                                      <p:cBhvr>
                                        <p:cTn id="23" dur="500"/>
                                        <p:tgtEl>
                                          <p:spTgt spid="19"/>
                                        </p:tgtEl>
                                      </p:cBhvr>
                                    </p:animEffect>
                                  </p:childTnLst>
                                </p:cTn>
                              </p:par>
                            </p:childTnLst>
                          </p:cTn>
                        </p:par>
                      </p:childTnLst>
                    </p:cTn>
                  </p:par>
                  <p:par>
                    <p:cTn id="24" fill="hold">
                      <p:stCondLst>
                        <p:cond delay="indefinite"/>
                      </p:stCondLst>
                      <p:childTnLst>
                        <p:par>
                          <p:cTn id="25" fill="hold">
                            <p:stCondLst>
                              <p:cond delay="0"/>
                            </p:stCondLst>
                            <p:childTnLst>
                              <p:par>
                                <p:cTn id="26" presetID="16" presetClass="entr" presetSubtype="21" fill="hold" nodeType="clickEffect">
                                  <p:stCondLst>
                                    <p:cond delay="0"/>
                                  </p:stCondLst>
                                  <p:childTnLst>
                                    <p:set>
                                      <p:cBhvr>
                                        <p:cTn id="27" dur="1" fill="hold">
                                          <p:stCondLst>
                                            <p:cond delay="0"/>
                                          </p:stCondLst>
                                        </p:cTn>
                                        <p:tgtEl>
                                          <p:spTgt spid="16"/>
                                        </p:tgtEl>
                                        <p:attrNameLst>
                                          <p:attrName>style.visibility</p:attrName>
                                        </p:attrNameLst>
                                      </p:cBhvr>
                                      <p:to>
                                        <p:strVal val="visible"/>
                                      </p:to>
                                    </p:set>
                                    <p:animEffect transition="in" filter="barn(inVertical)">
                                      <p:cBhvr>
                                        <p:cTn id="28" dur="500"/>
                                        <p:tgtEl>
                                          <p:spTgt spid="16"/>
                                        </p:tgtEl>
                                      </p:cBhvr>
                                    </p:animEffect>
                                  </p:childTnLst>
                                </p:cTn>
                              </p:par>
                              <p:par>
                                <p:cTn id="29" presetID="16" presetClass="entr" presetSubtype="21" fill="hold" grpId="0" nodeType="withEffect">
                                  <p:stCondLst>
                                    <p:cond delay="0"/>
                                  </p:stCondLst>
                                  <p:childTnLst>
                                    <p:set>
                                      <p:cBhvr>
                                        <p:cTn id="30" dur="1" fill="hold">
                                          <p:stCondLst>
                                            <p:cond delay="0"/>
                                          </p:stCondLst>
                                        </p:cTn>
                                        <p:tgtEl>
                                          <p:spTgt spid="20"/>
                                        </p:tgtEl>
                                        <p:attrNameLst>
                                          <p:attrName>style.visibility</p:attrName>
                                        </p:attrNameLst>
                                      </p:cBhvr>
                                      <p:to>
                                        <p:strVal val="visible"/>
                                      </p:to>
                                    </p:set>
                                    <p:animEffect transition="in" filter="barn(inVertical)">
                                      <p:cBhvr>
                                        <p:cTn id="31" dur="500"/>
                                        <p:tgtEl>
                                          <p:spTgt spid="20"/>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21" fill="hold" nodeType="clickEffect">
                                  <p:stCondLst>
                                    <p:cond delay="0"/>
                                  </p:stCondLst>
                                  <p:childTnLst>
                                    <p:set>
                                      <p:cBhvr>
                                        <p:cTn id="35" dur="1" fill="hold">
                                          <p:stCondLst>
                                            <p:cond delay="0"/>
                                          </p:stCondLst>
                                        </p:cTn>
                                        <p:tgtEl>
                                          <p:spTgt spid="15"/>
                                        </p:tgtEl>
                                        <p:attrNameLst>
                                          <p:attrName>style.visibility</p:attrName>
                                        </p:attrNameLst>
                                      </p:cBhvr>
                                      <p:to>
                                        <p:strVal val="visible"/>
                                      </p:to>
                                    </p:set>
                                    <p:animEffect transition="in" filter="barn(inVertical)">
                                      <p:cBhvr>
                                        <p:cTn id="36" dur="500"/>
                                        <p:tgtEl>
                                          <p:spTgt spid="15"/>
                                        </p:tgtEl>
                                      </p:cBhvr>
                                    </p:animEffect>
                                  </p:childTnLst>
                                </p:cTn>
                              </p:par>
                              <p:par>
                                <p:cTn id="37" presetID="16" presetClass="entr" presetSubtype="21" fill="hold" grpId="0" nodeType="withEffect">
                                  <p:stCondLst>
                                    <p:cond delay="0"/>
                                  </p:stCondLst>
                                  <p:childTnLst>
                                    <p:set>
                                      <p:cBhvr>
                                        <p:cTn id="38" dur="1" fill="hold">
                                          <p:stCondLst>
                                            <p:cond delay="0"/>
                                          </p:stCondLst>
                                        </p:cTn>
                                        <p:tgtEl>
                                          <p:spTgt spid="21"/>
                                        </p:tgtEl>
                                        <p:attrNameLst>
                                          <p:attrName>style.visibility</p:attrName>
                                        </p:attrNameLst>
                                      </p:cBhvr>
                                      <p:to>
                                        <p:strVal val="visible"/>
                                      </p:to>
                                    </p:set>
                                    <p:animEffect transition="in" filter="barn(inVertical)">
                                      <p:cBhvr>
                                        <p:cTn id="39"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18" grpId="0" animBg="1"/>
      <p:bldP spid="19" grpId="0" animBg="1"/>
      <p:bldP spid="20" grpId="0" animBg="1"/>
      <p:bldP spid="21"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descr="Cove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44249" y="4297531"/>
            <a:ext cx="2654532" cy="2512753"/>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3" descr="Cov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1426" y="4234758"/>
            <a:ext cx="2829028" cy="1193121"/>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4" descr="Cov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78940" y="3683874"/>
            <a:ext cx="2600002" cy="970639"/>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5" descr="Cove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9914" y="2513334"/>
            <a:ext cx="2916277" cy="1858390"/>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6" descr="Cove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13903" y="1614032"/>
            <a:ext cx="2661076" cy="3025337"/>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7" descr="Cover"/>
          <p:cNvPicPr>
            <a:picLocks noChangeAspect="1" noChangeArrowheads="1"/>
          </p:cNvPicPr>
          <p:nvPr/>
        </p:nvPicPr>
        <p:blipFill rotWithShape="1">
          <a:blip r:embed="rId7">
            <a:extLst>
              <a:ext uri="{28A0092B-C50C-407E-A947-70E740481C1C}">
                <a14:useLocalDpi xmlns:a14="http://schemas.microsoft.com/office/drawing/2010/main" val="0"/>
              </a:ext>
            </a:extLst>
          </a:blip>
          <a:srcRect t="35426" r="24083"/>
          <a:stretch>
            <a:fillRect/>
          </a:stretch>
        </p:blipFill>
        <p:spPr bwMode="auto">
          <a:xfrm>
            <a:off x="2790635" y="2948262"/>
            <a:ext cx="2765760" cy="1510968"/>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8" descr="Cove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828774" y="4831318"/>
            <a:ext cx="5531547" cy="2087418"/>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9" descr="Cove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881008" y="3822763"/>
            <a:ext cx="5032052" cy="1555202"/>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10" descr="Cover"/>
          <p:cNvPicPr>
            <a:picLocks noChangeAspect="1" noChangeArrowheads="1"/>
          </p:cNvPicPr>
          <p:nvPr/>
        </p:nvPicPr>
        <p:blipFill rotWithShape="1">
          <a:blip r:embed="rId10">
            <a:extLst>
              <a:ext uri="{28A0092B-C50C-407E-A947-70E740481C1C}">
                <a14:useLocalDpi xmlns:a14="http://schemas.microsoft.com/office/drawing/2010/main" val="0"/>
              </a:ext>
            </a:extLst>
          </a:blip>
          <a:srcRect t="24794"/>
          <a:stretch>
            <a:fillRect/>
          </a:stretch>
        </p:blipFill>
        <p:spPr bwMode="auto">
          <a:xfrm>
            <a:off x="4899090" y="3050638"/>
            <a:ext cx="2765760" cy="2224951"/>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11" descr="Cove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7964783" y="2339683"/>
            <a:ext cx="3819298" cy="1380706"/>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12" descr="Cove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rot="394395">
            <a:off x="8014952" y="1393659"/>
            <a:ext cx="3718961" cy="1245471"/>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13" descr="Cove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rot="477979">
            <a:off x="8028816" y="-90658"/>
            <a:ext cx="3638257" cy="2903189"/>
          </a:xfrm>
          <a:prstGeom prst="rect">
            <a:avLst/>
          </a:prstGeom>
          <a:noFill/>
          <a:extLst>
            <a:ext uri="{909E8E84-426E-40DD-AFC4-6F175D3DCCD1}">
              <a14:hiddenFill xmlns:a14="http://schemas.microsoft.com/office/drawing/2010/main">
                <a:solidFill>
                  <a:srgbClr val="FFFFFF"/>
                </a:solidFill>
              </a14:hiddenFill>
            </a:ext>
          </a:extLst>
        </p:spPr>
      </p:pic>
      <p:pic>
        <p:nvPicPr>
          <p:cNvPr id="14" name="Picture 14" descr="Cover"/>
          <p:cNvPicPr>
            <a:picLocks noChangeAspect="1" noChangeArrowheads="1"/>
          </p:cNvPicPr>
          <p:nvPr/>
        </p:nvPicPr>
        <p:blipFill rotWithShape="1">
          <a:blip r:embed="rId14">
            <a:extLst>
              <a:ext uri="{28A0092B-C50C-407E-A947-70E740481C1C}">
                <a14:useLocalDpi xmlns:a14="http://schemas.microsoft.com/office/drawing/2010/main" val="0"/>
              </a:ext>
            </a:extLst>
          </a:blip>
          <a:srcRect l="21646" b="46718"/>
          <a:stretch>
            <a:fillRect/>
          </a:stretch>
        </p:blipFill>
        <p:spPr bwMode="auto">
          <a:xfrm>
            <a:off x="4665517" y="2111731"/>
            <a:ext cx="3656045" cy="1380706"/>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5" descr="Cove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99618" y="131846"/>
            <a:ext cx="2519297" cy="1313088"/>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16" descr="Cover"/>
          <p:cNvPicPr>
            <a:picLocks noChangeAspect="1" noChangeArrowheads="1"/>
          </p:cNvPicPr>
          <p:nvPr/>
        </p:nvPicPr>
        <p:blipFill rotWithShape="1">
          <a:blip r:embed="rId16">
            <a:extLst>
              <a:ext uri="{28A0092B-C50C-407E-A947-70E740481C1C}">
                <a14:useLocalDpi xmlns:a14="http://schemas.microsoft.com/office/drawing/2010/main" val="0"/>
              </a:ext>
            </a:extLst>
          </a:blip>
          <a:srcRect r="12032" b="29014"/>
          <a:stretch>
            <a:fillRect/>
          </a:stretch>
        </p:blipFill>
        <p:spPr bwMode="auto">
          <a:xfrm>
            <a:off x="2097245" y="1308974"/>
            <a:ext cx="3534135" cy="2403287"/>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17" descr="Cover"/>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4482472" y="2806092"/>
            <a:ext cx="2078150" cy="1143612"/>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32" fill="hold" nodeType="clickEffect">
                                  <p:stCondLst>
                                    <p:cond delay="0"/>
                                  </p:stCondLst>
                                  <p:childTnLst>
                                    <p:set>
                                      <p:cBhvr>
                                        <p:cTn id="6" dur="1" fill="hold">
                                          <p:stCondLst>
                                            <p:cond delay="0"/>
                                          </p:stCondLst>
                                        </p:cTn>
                                        <p:tgtEl>
                                          <p:spTgt spid="17"/>
                                        </p:tgtEl>
                                        <p:attrNameLst>
                                          <p:attrName>style.visibility</p:attrName>
                                        </p:attrNameLst>
                                      </p:cBhvr>
                                      <p:to>
                                        <p:strVal val="visible"/>
                                      </p:to>
                                    </p:set>
                                    <p:animEffect transition="in" filter="box(out)">
                                      <p:cBhvr>
                                        <p:cTn id="7" dur="500"/>
                                        <p:tgtEl>
                                          <p:spTgt spid="17"/>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2" fill="hold" nodeType="clickEffect">
                                  <p:stCondLst>
                                    <p:cond delay="0"/>
                                  </p:stCondLst>
                                  <p:childTnLst>
                                    <p:set>
                                      <p:cBhvr>
                                        <p:cTn id="11" dur="1" fill="hold">
                                          <p:stCondLst>
                                            <p:cond delay="0"/>
                                          </p:stCondLst>
                                        </p:cTn>
                                        <p:tgtEl>
                                          <p:spTgt spid="16"/>
                                        </p:tgtEl>
                                        <p:attrNameLst>
                                          <p:attrName>style.visibility</p:attrName>
                                        </p:attrNameLst>
                                      </p:cBhvr>
                                      <p:to>
                                        <p:strVal val="visible"/>
                                      </p:to>
                                    </p:set>
                                    <p:animEffect transition="in" filter="wipe(right)">
                                      <p:cBhvr>
                                        <p:cTn id="12" dur="500"/>
                                        <p:tgtEl>
                                          <p:spTgt spid="16"/>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2" fill="hold" nodeType="clickEffect">
                                  <p:stCondLst>
                                    <p:cond delay="0"/>
                                  </p:stCondLst>
                                  <p:childTnLst>
                                    <p:set>
                                      <p:cBhvr>
                                        <p:cTn id="16" dur="1" fill="hold">
                                          <p:stCondLst>
                                            <p:cond delay="0"/>
                                          </p:stCondLst>
                                        </p:cTn>
                                        <p:tgtEl>
                                          <p:spTgt spid="15"/>
                                        </p:tgtEl>
                                        <p:attrNameLst>
                                          <p:attrName>style.visibility</p:attrName>
                                        </p:attrNameLst>
                                      </p:cBhvr>
                                      <p:to>
                                        <p:strVal val="visible"/>
                                      </p:to>
                                    </p:set>
                                    <p:animEffect transition="in" filter="wipe(right)">
                                      <p:cBhvr>
                                        <p:cTn id="17" dur="500"/>
                                        <p:tgtEl>
                                          <p:spTgt spid="15"/>
                                        </p:tgtEl>
                                      </p:cBhvr>
                                    </p:animEffect>
                                  </p:childTnLst>
                                </p:cTn>
                              </p:par>
                            </p:childTnLst>
                          </p:cTn>
                        </p:par>
                      </p:childTnLst>
                    </p:cTn>
                  </p:par>
                  <p:par>
                    <p:cTn id="18" fill="hold">
                      <p:stCondLst>
                        <p:cond delay="indefinite"/>
                      </p:stCondLst>
                      <p:childTnLst>
                        <p:par>
                          <p:cTn id="19" fill="hold">
                            <p:stCondLst>
                              <p:cond delay="0"/>
                            </p:stCondLst>
                            <p:childTnLst>
                              <p:par>
                                <p:cTn id="20" presetID="22" presetClass="entr" presetSubtype="8" fill="hold" nodeType="clickEffect">
                                  <p:stCondLst>
                                    <p:cond delay="0"/>
                                  </p:stCondLst>
                                  <p:childTnLst>
                                    <p:set>
                                      <p:cBhvr>
                                        <p:cTn id="21" dur="1" fill="hold">
                                          <p:stCondLst>
                                            <p:cond delay="0"/>
                                          </p:stCondLst>
                                        </p:cTn>
                                        <p:tgtEl>
                                          <p:spTgt spid="14"/>
                                        </p:tgtEl>
                                        <p:attrNameLst>
                                          <p:attrName>style.visibility</p:attrName>
                                        </p:attrNameLst>
                                      </p:cBhvr>
                                      <p:to>
                                        <p:strVal val="visible"/>
                                      </p:to>
                                    </p:set>
                                    <p:animEffect transition="in" filter="wipe(left)">
                                      <p:cBhvr>
                                        <p:cTn id="22" dur="500"/>
                                        <p:tgtEl>
                                          <p:spTgt spid="14"/>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nodeType="clickEffect">
                                  <p:stCondLst>
                                    <p:cond delay="0"/>
                                  </p:stCondLst>
                                  <p:childTnLst>
                                    <p:set>
                                      <p:cBhvr>
                                        <p:cTn id="26" dur="1" fill="hold">
                                          <p:stCondLst>
                                            <p:cond delay="0"/>
                                          </p:stCondLst>
                                        </p:cTn>
                                        <p:tgtEl>
                                          <p:spTgt spid="13"/>
                                        </p:tgtEl>
                                        <p:attrNameLst>
                                          <p:attrName>style.visibility</p:attrName>
                                        </p:attrNameLst>
                                      </p:cBhvr>
                                      <p:to>
                                        <p:strVal val="visible"/>
                                      </p:to>
                                    </p:set>
                                    <p:animEffect transition="in" filter="wipe(left)">
                                      <p:cBhvr>
                                        <p:cTn id="27" dur="500"/>
                                        <p:tgtEl>
                                          <p:spTgt spid="13"/>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nodeType="clickEffect">
                                  <p:stCondLst>
                                    <p:cond delay="0"/>
                                  </p:stCondLst>
                                  <p:childTnLst>
                                    <p:set>
                                      <p:cBhvr>
                                        <p:cTn id="31" dur="1" fill="hold">
                                          <p:stCondLst>
                                            <p:cond delay="0"/>
                                          </p:stCondLst>
                                        </p:cTn>
                                        <p:tgtEl>
                                          <p:spTgt spid="12"/>
                                        </p:tgtEl>
                                        <p:attrNameLst>
                                          <p:attrName>style.visibility</p:attrName>
                                        </p:attrNameLst>
                                      </p:cBhvr>
                                      <p:to>
                                        <p:strVal val="visible"/>
                                      </p:to>
                                    </p:set>
                                    <p:animEffect transition="in" filter="wipe(left)">
                                      <p:cBhvr>
                                        <p:cTn id="32" dur="500"/>
                                        <p:tgtEl>
                                          <p:spTgt spid="12"/>
                                        </p:tgtEl>
                                      </p:cBhvr>
                                    </p:animEffect>
                                  </p:childTnLst>
                                </p:cTn>
                              </p:par>
                            </p:childTnLst>
                          </p:cTn>
                        </p:par>
                      </p:childTnLst>
                    </p:cTn>
                  </p:par>
                  <p:par>
                    <p:cTn id="33" fill="hold">
                      <p:stCondLst>
                        <p:cond delay="indefinite"/>
                      </p:stCondLst>
                      <p:childTnLst>
                        <p:par>
                          <p:cTn id="34" fill="hold">
                            <p:stCondLst>
                              <p:cond delay="0"/>
                            </p:stCondLst>
                            <p:childTnLst>
                              <p:par>
                                <p:cTn id="35" presetID="22" presetClass="entr" presetSubtype="8" fill="hold" nodeType="clickEffect">
                                  <p:stCondLst>
                                    <p:cond delay="0"/>
                                  </p:stCondLst>
                                  <p:childTnLst>
                                    <p:set>
                                      <p:cBhvr>
                                        <p:cTn id="36" dur="1" fill="hold">
                                          <p:stCondLst>
                                            <p:cond delay="0"/>
                                          </p:stCondLst>
                                        </p:cTn>
                                        <p:tgtEl>
                                          <p:spTgt spid="11"/>
                                        </p:tgtEl>
                                        <p:attrNameLst>
                                          <p:attrName>style.visibility</p:attrName>
                                        </p:attrNameLst>
                                      </p:cBhvr>
                                      <p:to>
                                        <p:strVal val="visible"/>
                                      </p:to>
                                    </p:set>
                                    <p:animEffect transition="in" filter="wipe(left)">
                                      <p:cBhvr>
                                        <p:cTn id="37" dur="500"/>
                                        <p:tgtEl>
                                          <p:spTgt spid="11"/>
                                        </p:tgtEl>
                                      </p:cBhvr>
                                    </p:animEffect>
                                  </p:childTnLst>
                                </p:cTn>
                              </p:par>
                            </p:childTnLst>
                          </p:cTn>
                        </p:par>
                      </p:childTnLst>
                    </p:cTn>
                  </p:par>
                  <p:par>
                    <p:cTn id="38" fill="hold">
                      <p:stCondLst>
                        <p:cond delay="indefinite"/>
                      </p:stCondLst>
                      <p:childTnLst>
                        <p:par>
                          <p:cTn id="39" fill="hold">
                            <p:stCondLst>
                              <p:cond delay="0"/>
                            </p:stCondLst>
                            <p:childTnLst>
                              <p:par>
                                <p:cTn id="40" presetID="22" presetClass="entr" presetSubtype="8" fill="hold" nodeType="clickEffect">
                                  <p:stCondLst>
                                    <p:cond delay="0"/>
                                  </p:stCondLst>
                                  <p:childTnLst>
                                    <p:set>
                                      <p:cBhvr>
                                        <p:cTn id="41" dur="1" fill="hold">
                                          <p:stCondLst>
                                            <p:cond delay="0"/>
                                          </p:stCondLst>
                                        </p:cTn>
                                        <p:tgtEl>
                                          <p:spTgt spid="10"/>
                                        </p:tgtEl>
                                        <p:attrNameLst>
                                          <p:attrName>style.visibility</p:attrName>
                                        </p:attrNameLst>
                                      </p:cBhvr>
                                      <p:to>
                                        <p:strVal val="visible"/>
                                      </p:to>
                                    </p:set>
                                    <p:animEffect transition="in" filter="wipe(left)">
                                      <p:cBhvr>
                                        <p:cTn id="42" dur="500"/>
                                        <p:tgtEl>
                                          <p:spTgt spid="10"/>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8" fill="hold" nodeType="clickEffect">
                                  <p:stCondLst>
                                    <p:cond delay="0"/>
                                  </p:stCondLst>
                                  <p:childTnLst>
                                    <p:set>
                                      <p:cBhvr>
                                        <p:cTn id="46" dur="1" fill="hold">
                                          <p:stCondLst>
                                            <p:cond delay="0"/>
                                          </p:stCondLst>
                                        </p:cTn>
                                        <p:tgtEl>
                                          <p:spTgt spid="9"/>
                                        </p:tgtEl>
                                        <p:attrNameLst>
                                          <p:attrName>style.visibility</p:attrName>
                                        </p:attrNameLst>
                                      </p:cBhvr>
                                      <p:to>
                                        <p:strVal val="visible"/>
                                      </p:to>
                                    </p:set>
                                    <p:animEffect transition="in" filter="wipe(left)">
                                      <p:cBhvr>
                                        <p:cTn id="47" dur="500"/>
                                        <p:tgtEl>
                                          <p:spTgt spid="9"/>
                                        </p:tgtEl>
                                      </p:cBhvr>
                                    </p:animEffect>
                                  </p:childTnLst>
                                </p:cTn>
                              </p:par>
                            </p:childTnLst>
                          </p:cTn>
                        </p:par>
                      </p:childTnLst>
                    </p:cTn>
                  </p:par>
                  <p:par>
                    <p:cTn id="48" fill="hold">
                      <p:stCondLst>
                        <p:cond delay="indefinite"/>
                      </p:stCondLst>
                      <p:childTnLst>
                        <p:par>
                          <p:cTn id="49" fill="hold">
                            <p:stCondLst>
                              <p:cond delay="0"/>
                            </p:stCondLst>
                            <p:childTnLst>
                              <p:par>
                                <p:cTn id="50" presetID="22" presetClass="entr" presetSubtype="8" fill="hold" nodeType="clickEffect">
                                  <p:stCondLst>
                                    <p:cond delay="0"/>
                                  </p:stCondLst>
                                  <p:childTnLst>
                                    <p:set>
                                      <p:cBhvr>
                                        <p:cTn id="51" dur="1" fill="hold">
                                          <p:stCondLst>
                                            <p:cond delay="0"/>
                                          </p:stCondLst>
                                        </p:cTn>
                                        <p:tgtEl>
                                          <p:spTgt spid="8"/>
                                        </p:tgtEl>
                                        <p:attrNameLst>
                                          <p:attrName>style.visibility</p:attrName>
                                        </p:attrNameLst>
                                      </p:cBhvr>
                                      <p:to>
                                        <p:strVal val="visible"/>
                                      </p:to>
                                    </p:set>
                                    <p:animEffect transition="in" filter="wipe(left)">
                                      <p:cBhvr>
                                        <p:cTn id="52" dur="500"/>
                                        <p:tgtEl>
                                          <p:spTgt spid="8"/>
                                        </p:tgtEl>
                                      </p:cBhvr>
                                    </p:animEffect>
                                  </p:childTnLst>
                                </p:cTn>
                              </p:par>
                            </p:childTnLst>
                          </p:cTn>
                        </p:par>
                      </p:childTnLst>
                    </p:cTn>
                  </p:par>
                  <p:par>
                    <p:cTn id="53" fill="hold">
                      <p:stCondLst>
                        <p:cond delay="indefinite"/>
                      </p:stCondLst>
                      <p:childTnLst>
                        <p:par>
                          <p:cTn id="54" fill="hold">
                            <p:stCondLst>
                              <p:cond delay="0"/>
                            </p:stCondLst>
                            <p:childTnLst>
                              <p:par>
                                <p:cTn id="55" presetID="22" presetClass="entr" presetSubtype="2" fill="hold" nodeType="clickEffect">
                                  <p:stCondLst>
                                    <p:cond delay="0"/>
                                  </p:stCondLst>
                                  <p:childTnLst>
                                    <p:set>
                                      <p:cBhvr>
                                        <p:cTn id="56" dur="1" fill="hold">
                                          <p:stCondLst>
                                            <p:cond delay="0"/>
                                          </p:stCondLst>
                                        </p:cTn>
                                        <p:tgtEl>
                                          <p:spTgt spid="7"/>
                                        </p:tgtEl>
                                        <p:attrNameLst>
                                          <p:attrName>style.visibility</p:attrName>
                                        </p:attrNameLst>
                                      </p:cBhvr>
                                      <p:to>
                                        <p:strVal val="visible"/>
                                      </p:to>
                                    </p:set>
                                    <p:animEffect transition="in" filter="wipe(right)">
                                      <p:cBhvr>
                                        <p:cTn id="57" dur="500"/>
                                        <p:tgtEl>
                                          <p:spTgt spid="7"/>
                                        </p:tgtEl>
                                      </p:cBhvr>
                                    </p:animEffect>
                                  </p:childTnLst>
                                </p:cTn>
                              </p:par>
                            </p:childTnLst>
                          </p:cTn>
                        </p:par>
                      </p:childTnLst>
                    </p:cTn>
                  </p:par>
                  <p:par>
                    <p:cTn id="58" fill="hold">
                      <p:stCondLst>
                        <p:cond delay="indefinite"/>
                      </p:stCondLst>
                      <p:childTnLst>
                        <p:par>
                          <p:cTn id="59" fill="hold">
                            <p:stCondLst>
                              <p:cond delay="0"/>
                            </p:stCondLst>
                            <p:childTnLst>
                              <p:par>
                                <p:cTn id="60" presetID="22" presetClass="entr" presetSubtype="2" fill="hold" nodeType="clickEffect">
                                  <p:stCondLst>
                                    <p:cond delay="0"/>
                                  </p:stCondLst>
                                  <p:childTnLst>
                                    <p:set>
                                      <p:cBhvr>
                                        <p:cTn id="61" dur="1" fill="hold">
                                          <p:stCondLst>
                                            <p:cond delay="0"/>
                                          </p:stCondLst>
                                        </p:cTn>
                                        <p:tgtEl>
                                          <p:spTgt spid="6"/>
                                        </p:tgtEl>
                                        <p:attrNameLst>
                                          <p:attrName>style.visibility</p:attrName>
                                        </p:attrNameLst>
                                      </p:cBhvr>
                                      <p:to>
                                        <p:strVal val="visible"/>
                                      </p:to>
                                    </p:set>
                                    <p:animEffect transition="in" filter="wipe(right)">
                                      <p:cBhvr>
                                        <p:cTn id="62" dur="500"/>
                                        <p:tgtEl>
                                          <p:spTgt spid="6"/>
                                        </p:tgtEl>
                                      </p:cBhvr>
                                    </p:animEffect>
                                  </p:childTnLst>
                                </p:cTn>
                              </p:par>
                            </p:childTnLst>
                          </p:cTn>
                        </p:par>
                      </p:childTnLst>
                    </p:cTn>
                  </p:par>
                  <p:par>
                    <p:cTn id="63" fill="hold">
                      <p:stCondLst>
                        <p:cond delay="indefinite"/>
                      </p:stCondLst>
                      <p:childTnLst>
                        <p:par>
                          <p:cTn id="64" fill="hold">
                            <p:stCondLst>
                              <p:cond delay="0"/>
                            </p:stCondLst>
                            <p:childTnLst>
                              <p:par>
                                <p:cTn id="65" presetID="22" presetClass="entr" presetSubtype="2" fill="hold" nodeType="clickEffect">
                                  <p:stCondLst>
                                    <p:cond delay="0"/>
                                  </p:stCondLst>
                                  <p:childTnLst>
                                    <p:set>
                                      <p:cBhvr>
                                        <p:cTn id="66" dur="1" fill="hold">
                                          <p:stCondLst>
                                            <p:cond delay="0"/>
                                          </p:stCondLst>
                                        </p:cTn>
                                        <p:tgtEl>
                                          <p:spTgt spid="5"/>
                                        </p:tgtEl>
                                        <p:attrNameLst>
                                          <p:attrName>style.visibility</p:attrName>
                                        </p:attrNameLst>
                                      </p:cBhvr>
                                      <p:to>
                                        <p:strVal val="visible"/>
                                      </p:to>
                                    </p:set>
                                    <p:animEffect transition="in" filter="wipe(right)">
                                      <p:cBhvr>
                                        <p:cTn id="67" dur="500"/>
                                        <p:tgtEl>
                                          <p:spTgt spid="5"/>
                                        </p:tgtEl>
                                      </p:cBhvr>
                                    </p:animEffect>
                                  </p:childTnLst>
                                </p:cTn>
                              </p:par>
                            </p:childTnLst>
                          </p:cTn>
                        </p:par>
                      </p:childTnLst>
                    </p:cTn>
                  </p:par>
                  <p:par>
                    <p:cTn id="68" fill="hold">
                      <p:stCondLst>
                        <p:cond delay="indefinite"/>
                      </p:stCondLst>
                      <p:childTnLst>
                        <p:par>
                          <p:cTn id="69" fill="hold">
                            <p:stCondLst>
                              <p:cond delay="0"/>
                            </p:stCondLst>
                            <p:childTnLst>
                              <p:par>
                                <p:cTn id="70" presetID="22" presetClass="entr" presetSubtype="2" fill="hold" nodeType="clickEffect">
                                  <p:stCondLst>
                                    <p:cond delay="0"/>
                                  </p:stCondLst>
                                  <p:childTnLst>
                                    <p:set>
                                      <p:cBhvr>
                                        <p:cTn id="71" dur="1" fill="hold">
                                          <p:stCondLst>
                                            <p:cond delay="0"/>
                                          </p:stCondLst>
                                        </p:cTn>
                                        <p:tgtEl>
                                          <p:spTgt spid="4"/>
                                        </p:tgtEl>
                                        <p:attrNameLst>
                                          <p:attrName>style.visibility</p:attrName>
                                        </p:attrNameLst>
                                      </p:cBhvr>
                                      <p:to>
                                        <p:strVal val="visible"/>
                                      </p:to>
                                    </p:set>
                                    <p:animEffect transition="in" filter="wipe(right)">
                                      <p:cBhvr>
                                        <p:cTn id="72" dur="500"/>
                                        <p:tgtEl>
                                          <p:spTgt spid="4"/>
                                        </p:tgtEl>
                                      </p:cBhvr>
                                    </p:animEffect>
                                  </p:childTnLst>
                                </p:cTn>
                              </p:par>
                            </p:childTnLst>
                          </p:cTn>
                        </p:par>
                      </p:childTnLst>
                    </p:cTn>
                  </p:par>
                  <p:par>
                    <p:cTn id="73" fill="hold">
                      <p:stCondLst>
                        <p:cond delay="indefinite"/>
                      </p:stCondLst>
                      <p:childTnLst>
                        <p:par>
                          <p:cTn id="74" fill="hold">
                            <p:stCondLst>
                              <p:cond delay="0"/>
                            </p:stCondLst>
                            <p:childTnLst>
                              <p:par>
                                <p:cTn id="75" presetID="22" presetClass="entr" presetSubtype="2" fill="hold" nodeType="clickEffect">
                                  <p:stCondLst>
                                    <p:cond delay="0"/>
                                  </p:stCondLst>
                                  <p:childTnLst>
                                    <p:set>
                                      <p:cBhvr>
                                        <p:cTn id="76" dur="1" fill="hold">
                                          <p:stCondLst>
                                            <p:cond delay="0"/>
                                          </p:stCondLst>
                                        </p:cTn>
                                        <p:tgtEl>
                                          <p:spTgt spid="3"/>
                                        </p:tgtEl>
                                        <p:attrNameLst>
                                          <p:attrName>style.visibility</p:attrName>
                                        </p:attrNameLst>
                                      </p:cBhvr>
                                      <p:to>
                                        <p:strVal val="visible"/>
                                      </p:to>
                                    </p:set>
                                    <p:animEffect transition="in" filter="wipe(right)">
                                      <p:cBhvr>
                                        <p:cTn id="77" dur="500"/>
                                        <p:tgtEl>
                                          <p:spTgt spid="3"/>
                                        </p:tgtEl>
                                      </p:cBhvr>
                                    </p:animEffect>
                                  </p:childTnLst>
                                </p:cTn>
                              </p:par>
                            </p:childTnLst>
                          </p:cTn>
                        </p:par>
                      </p:childTnLst>
                    </p:cTn>
                  </p:par>
                  <p:par>
                    <p:cTn id="78" fill="hold">
                      <p:stCondLst>
                        <p:cond delay="indefinite"/>
                      </p:stCondLst>
                      <p:childTnLst>
                        <p:par>
                          <p:cTn id="79" fill="hold">
                            <p:stCondLst>
                              <p:cond delay="0"/>
                            </p:stCondLst>
                            <p:childTnLst>
                              <p:par>
                                <p:cTn id="80" presetID="22" presetClass="entr" presetSubtype="2" fill="hold" nodeType="clickEffect">
                                  <p:stCondLst>
                                    <p:cond delay="0"/>
                                  </p:stCondLst>
                                  <p:childTnLst>
                                    <p:set>
                                      <p:cBhvr>
                                        <p:cTn id="81" dur="1" fill="hold">
                                          <p:stCondLst>
                                            <p:cond delay="0"/>
                                          </p:stCondLst>
                                        </p:cTn>
                                        <p:tgtEl>
                                          <p:spTgt spid="2"/>
                                        </p:tgtEl>
                                        <p:attrNameLst>
                                          <p:attrName>style.visibility</p:attrName>
                                        </p:attrNameLst>
                                      </p:cBhvr>
                                      <p:to>
                                        <p:strVal val="visible"/>
                                      </p:to>
                                    </p:set>
                                    <p:animEffect transition="in" filter="wipe(right)">
                                      <p:cBhvr>
                                        <p:cTn id="82"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p:cNvPicPr>
            <a:picLocks noChangeAspect="1"/>
          </p:cNvPicPr>
          <p:nvPr/>
        </p:nvPicPr>
        <p:blipFill>
          <a:blip r:embed="rId4"/>
          <a:stretch>
            <a:fillRect/>
          </a:stretch>
        </p:blipFill>
        <p:spPr>
          <a:xfrm>
            <a:off x="726881" y="2574740"/>
            <a:ext cx="3574581" cy="2923398"/>
          </a:xfrm>
          <a:prstGeom prst="rect">
            <a:avLst/>
          </a:prstGeom>
        </p:spPr>
      </p:pic>
      <p:sp>
        <p:nvSpPr>
          <p:cNvPr id="4" name="文本框 3"/>
          <p:cNvSpPr txBox="1"/>
          <p:nvPr/>
        </p:nvSpPr>
        <p:spPr>
          <a:xfrm>
            <a:off x="1208011" y="3050681"/>
            <a:ext cx="2467254" cy="2123658"/>
          </a:xfrm>
          <a:prstGeom prst="rect">
            <a:avLst/>
          </a:prstGeom>
          <a:noFill/>
        </p:spPr>
        <p:txBody>
          <a:bodyPr wrap="square" rtlCol="0">
            <a:spAutoFit/>
          </a:bodyPr>
          <a:lstStyle/>
          <a:p>
            <a:pPr algn="ctr"/>
            <a:r>
              <a:rPr lang="en-US" altLang="zh-CN" sz="4400"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Hướng</a:t>
            </a:r>
            <a:r>
              <a:rPr lang="en-US" altLang="zh-CN" sz="4400"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4400"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dẫn</a:t>
            </a:r>
            <a:r>
              <a:rPr lang="en-US" altLang="zh-CN" sz="4400"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4400"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tự</a:t>
            </a:r>
            <a:r>
              <a:rPr lang="en-US" altLang="zh-CN" sz="4400"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 </a:t>
            </a:r>
            <a:r>
              <a:rPr lang="en-US" altLang="zh-CN" sz="4400" dirty="0" err="1">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rPr>
              <a:t>học</a:t>
            </a:r>
            <a:endParaRPr lang="zh-CN" altLang="en-US" sz="4400" dirty="0">
              <a:solidFill>
                <a:schemeClr val="tx1">
                  <a:lumMod val="95000"/>
                  <a:lumOff val="5000"/>
                </a:schemeClr>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sp>
        <p:nvSpPr>
          <p:cNvPr id="23" name="TextBox 22"/>
          <p:cNvSpPr txBox="1"/>
          <p:nvPr/>
        </p:nvSpPr>
        <p:spPr>
          <a:xfrm>
            <a:off x="3716282" y="652182"/>
            <a:ext cx="6051456" cy="1569660"/>
          </a:xfrm>
          <a:prstGeom prst="rect">
            <a:avLst/>
          </a:prstGeom>
          <a:noFill/>
        </p:spPr>
        <p:txBody>
          <a:bodyPr wrap="square" rtlCol="0">
            <a:spAutoFit/>
          </a:bodyPr>
          <a:lstStyle/>
          <a:p>
            <a:pPr algn="just"/>
            <a:r>
              <a:rPr lang="en-US" sz="3200" dirty="0">
                <a:solidFill>
                  <a:srgbClr val="002060"/>
                </a:solidFill>
                <a:latin typeface="Times New Roman" panose="02020603050405020304" pitchFamily="18" charset="0"/>
                <a:cs typeface="Times New Roman" panose="02020603050405020304" pitchFamily="18" charset="0"/>
              </a:rPr>
              <a:t>1</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Học</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thuộc</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lòng</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các</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bài</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thơ</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đoạn</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thơ</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tiêu</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biểu</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nêu</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nội</a:t>
            </a:r>
            <a:r>
              <a:rPr lang="en-US" sz="3200" dirty="0">
                <a:solidFill>
                  <a:srgbClr val="002060"/>
                </a:solidFill>
                <a:latin typeface="Times New Roman" panose="02020603050405020304" pitchFamily="18" charset="0"/>
                <a:cs typeface="Times New Roman" panose="02020603050405020304" pitchFamily="18" charset="0"/>
              </a:rPr>
              <a:t> dung </a:t>
            </a:r>
            <a:r>
              <a:rPr lang="en-US" sz="3200" dirty="0" err="1">
                <a:solidFill>
                  <a:srgbClr val="002060"/>
                </a:solidFill>
                <a:latin typeface="Times New Roman" panose="02020603050405020304" pitchFamily="18" charset="0"/>
                <a:cs typeface="Times New Roman" panose="02020603050405020304" pitchFamily="18" charset="0"/>
              </a:rPr>
              <a:t>và</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nghệ</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thuật</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của</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các</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tác</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phẩm</a:t>
            </a:r>
            <a:r>
              <a:rPr lang="en-US" sz="3200" dirty="0">
                <a:solidFill>
                  <a:srgbClr val="002060"/>
                </a:solidFill>
                <a:latin typeface="Times New Roman" panose="02020603050405020304" pitchFamily="18" charset="0"/>
                <a:cs typeface="Times New Roman" panose="02020603050405020304" pitchFamily="18" charset="0"/>
              </a:rPr>
              <a:t> </a:t>
            </a:r>
            <a:r>
              <a:rPr lang="en-US" sz="3200" dirty="0" err="1">
                <a:solidFill>
                  <a:srgbClr val="002060"/>
                </a:solidFill>
                <a:latin typeface="Times New Roman" panose="02020603050405020304" pitchFamily="18" charset="0"/>
                <a:cs typeface="Times New Roman" panose="02020603050405020304" pitchFamily="18" charset="0"/>
              </a:rPr>
              <a:t>đó</a:t>
            </a:r>
            <a:r>
              <a:rPr lang="en-US" sz="3200" dirty="0">
                <a:solidFill>
                  <a:srgbClr val="002060"/>
                </a:solidFill>
                <a:latin typeface="Times New Roman" panose="02020603050405020304" pitchFamily="18" charset="0"/>
                <a:cs typeface="Times New Roman" panose="02020603050405020304" pitchFamily="18" charset="0"/>
              </a:rPr>
              <a:t>)</a:t>
            </a:r>
          </a:p>
        </p:txBody>
      </p:sp>
      <p:sp>
        <p:nvSpPr>
          <p:cNvPr id="24" name="TextBox 23"/>
          <p:cNvSpPr txBox="1"/>
          <p:nvPr/>
        </p:nvSpPr>
        <p:spPr>
          <a:xfrm>
            <a:off x="3963429" y="2583439"/>
            <a:ext cx="6051456" cy="584775"/>
          </a:xfrm>
          <a:prstGeom prst="rect">
            <a:avLst/>
          </a:prstGeom>
          <a:noFill/>
        </p:spPr>
        <p:txBody>
          <a:bodyPr wrap="square" rtlCol="0">
            <a:spAutoFit/>
          </a:bodyPr>
          <a:lstStyle/>
          <a:p>
            <a:pPr algn="just"/>
            <a:r>
              <a:rPr lang="en-US" sz="3200" dirty="0">
                <a:solidFill>
                  <a:srgbClr val="002060"/>
                </a:solidFill>
                <a:latin typeface="Times New Roman" panose="02020603050405020304" pitchFamily="18" charset="0"/>
                <a:cs typeface="Times New Roman" panose="02020603050405020304" pitchFamily="18" charset="0"/>
              </a:rPr>
              <a:t>2</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smtClean="0">
                <a:solidFill>
                  <a:srgbClr val="002060"/>
                </a:solidFill>
                <a:latin typeface="Times New Roman" panose="02020603050405020304" pitchFamily="18" charset="0"/>
                <a:cs typeface="Times New Roman" panose="02020603050405020304" pitchFamily="18" charset="0"/>
              </a:rPr>
              <a:t>Sưu</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smtClean="0">
                <a:solidFill>
                  <a:srgbClr val="002060"/>
                </a:solidFill>
                <a:latin typeface="Times New Roman" panose="02020603050405020304" pitchFamily="18" charset="0"/>
                <a:cs typeface="Times New Roman" panose="02020603050405020304" pitchFamily="18" charset="0"/>
              </a:rPr>
              <a:t>tầm</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smtClean="0">
                <a:solidFill>
                  <a:srgbClr val="002060"/>
                </a:solidFill>
                <a:latin typeface="Times New Roman" panose="02020603050405020304" pitchFamily="18" charset="0"/>
                <a:cs typeface="Times New Roman" panose="02020603050405020304" pitchFamily="18" charset="0"/>
              </a:rPr>
              <a:t>thêm</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smtClean="0">
                <a:solidFill>
                  <a:srgbClr val="002060"/>
                </a:solidFill>
                <a:latin typeface="Times New Roman" panose="02020603050405020304" pitchFamily="18" charset="0"/>
                <a:cs typeface="Times New Roman" panose="02020603050405020304" pitchFamily="18" charset="0"/>
              </a:rPr>
              <a:t>một</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smtClean="0">
                <a:solidFill>
                  <a:srgbClr val="002060"/>
                </a:solidFill>
                <a:latin typeface="Times New Roman" panose="02020603050405020304" pitchFamily="18" charset="0"/>
                <a:cs typeface="Times New Roman" panose="02020603050405020304" pitchFamily="18" charset="0"/>
              </a:rPr>
              <a:t>số</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smtClean="0">
                <a:solidFill>
                  <a:srgbClr val="002060"/>
                </a:solidFill>
                <a:latin typeface="Times New Roman" panose="02020603050405020304" pitchFamily="18" charset="0"/>
                <a:cs typeface="Times New Roman" panose="02020603050405020304" pitchFamily="18" charset="0"/>
              </a:rPr>
              <a:t>bài</a:t>
            </a:r>
            <a:r>
              <a:rPr lang="en-US" sz="3200" dirty="0" smtClean="0">
                <a:solidFill>
                  <a:srgbClr val="002060"/>
                </a:solidFill>
                <a:latin typeface="Times New Roman" panose="02020603050405020304" pitchFamily="18" charset="0"/>
                <a:cs typeface="Times New Roman" panose="02020603050405020304" pitchFamily="18" charset="0"/>
              </a:rPr>
              <a:t> </a:t>
            </a:r>
            <a:r>
              <a:rPr lang="en-US" sz="3200" dirty="0" err="1" smtClean="0">
                <a:solidFill>
                  <a:srgbClr val="002060"/>
                </a:solidFill>
                <a:latin typeface="Times New Roman" panose="02020603050405020304" pitchFamily="18" charset="0"/>
                <a:cs typeface="Times New Roman" panose="02020603050405020304" pitchFamily="18" charset="0"/>
              </a:rPr>
              <a:t>thơ</a:t>
            </a:r>
            <a:endParaRPr lang="en-US" sz="3200" dirty="0">
              <a:solidFill>
                <a:srgbClr val="002060"/>
              </a:solidFill>
              <a:latin typeface="Times New Roman" panose="02020603050405020304" pitchFamily="18" charset="0"/>
              <a:cs typeface="Times New Roman" panose="02020603050405020304" pitchFamily="18" charset="0"/>
            </a:endParaRPr>
          </a:p>
        </p:txBody>
      </p:sp>
      <p:grpSp>
        <p:nvGrpSpPr>
          <p:cNvPr id="8" name="Group 1"/>
          <p:cNvGrpSpPr/>
          <p:nvPr/>
        </p:nvGrpSpPr>
        <p:grpSpPr>
          <a:xfrm>
            <a:off x="9007123" y="2062213"/>
            <a:ext cx="3315235" cy="4561652"/>
            <a:chOff x="6991729" y="2078801"/>
            <a:chExt cx="3315235" cy="4561652"/>
          </a:xfrm>
        </p:grpSpPr>
        <p:sp>
          <p:nvSpPr>
            <p:cNvPr id="9" name="Freeform: Shape 37"/>
            <p:cNvSpPr/>
            <p:nvPr/>
          </p:nvSpPr>
          <p:spPr bwMode="auto">
            <a:xfrm>
              <a:off x="7948670" y="2078801"/>
              <a:ext cx="722302" cy="590386"/>
            </a:xfrm>
            <a:custGeom>
              <a:avLst/>
              <a:gdLst>
                <a:gd name="T0" fmla="*/ 442 w 501"/>
                <a:gd name="T1" fmla="*/ 374 h 409"/>
                <a:gd name="T2" fmla="*/ 168 w 501"/>
                <a:gd name="T3" fmla="*/ 264 h 409"/>
                <a:gd name="T4" fmla="*/ 0 w 501"/>
                <a:gd name="T5" fmla="*/ 7 h 409"/>
                <a:gd name="T6" fmla="*/ 451 w 501"/>
                <a:gd name="T7" fmla="*/ 171 h 409"/>
                <a:gd name="T8" fmla="*/ 463 w 501"/>
                <a:gd name="T9" fmla="*/ 357 h 409"/>
                <a:gd name="T10" fmla="*/ 442 w 501"/>
                <a:gd name="T11" fmla="*/ 374 h 409"/>
              </a:gdLst>
              <a:ahLst/>
              <a:cxnLst>
                <a:cxn ang="0">
                  <a:pos x="T0" y="T1"/>
                </a:cxn>
                <a:cxn ang="0">
                  <a:pos x="T2" y="T3"/>
                </a:cxn>
                <a:cxn ang="0">
                  <a:pos x="T4" y="T5"/>
                </a:cxn>
                <a:cxn ang="0">
                  <a:pos x="T6" y="T7"/>
                </a:cxn>
                <a:cxn ang="0">
                  <a:pos x="T8" y="T9"/>
                </a:cxn>
                <a:cxn ang="0">
                  <a:pos x="T10" y="T11"/>
                </a:cxn>
              </a:cxnLst>
              <a:rect l="0" t="0" r="r" b="b"/>
              <a:pathLst>
                <a:path w="501" h="409">
                  <a:moveTo>
                    <a:pt x="442" y="374"/>
                  </a:moveTo>
                  <a:cubicBezTo>
                    <a:pt x="324" y="409"/>
                    <a:pt x="212" y="382"/>
                    <a:pt x="168" y="264"/>
                  </a:cubicBezTo>
                  <a:cubicBezTo>
                    <a:pt x="122" y="144"/>
                    <a:pt x="81" y="59"/>
                    <a:pt x="0" y="7"/>
                  </a:cubicBezTo>
                  <a:cubicBezTo>
                    <a:pt x="181" y="0"/>
                    <a:pt x="347" y="28"/>
                    <a:pt x="451" y="171"/>
                  </a:cubicBezTo>
                  <a:cubicBezTo>
                    <a:pt x="501" y="243"/>
                    <a:pt x="495" y="305"/>
                    <a:pt x="463" y="357"/>
                  </a:cubicBezTo>
                  <a:lnTo>
                    <a:pt x="442" y="374"/>
                  </a:lnTo>
                  <a:close/>
                </a:path>
              </a:pathLst>
            </a:custGeom>
            <a:solidFill>
              <a:schemeClr val="accent1"/>
            </a:solidFill>
            <a:ln>
              <a:noFill/>
            </a:ln>
          </p:spPr>
          <p:txBody>
            <a:bodyPr anchor="ctr"/>
            <a:lstStyle/>
            <a:p>
              <a:pPr algn="ctr"/>
              <a:endParaRPr sz="2400">
                <a:cs typeface="+mn-ea"/>
                <a:sym typeface="+mn-lt"/>
              </a:endParaRPr>
            </a:p>
          </p:txBody>
        </p:sp>
        <p:sp>
          <p:nvSpPr>
            <p:cNvPr id="10" name="Freeform: Shape 38"/>
            <p:cNvSpPr/>
            <p:nvPr/>
          </p:nvSpPr>
          <p:spPr bwMode="auto">
            <a:xfrm>
              <a:off x="8921831" y="2238833"/>
              <a:ext cx="615254" cy="471443"/>
            </a:xfrm>
            <a:custGeom>
              <a:avLst/>
              <a:gdLst>
                <a:gd name="T0" fmla="*/ 36 w 427"/>
                <a:gd name="T1" fmla="*/ 265 h 327"/>
                <a:gd name="T2" fmla="*/ 268 w 427"/>
                <a:gd name="T3" fmla="*/ 221 h 327"/>
                <a:gd name="T4" fmla="*/ 427 w 427"/>
                <a:gd name="T5" fmla="*/ 29 h 327"/>
                <a:gd name="T6" fmla="*/ 99 w 427"/>
                <a:gd name="T7" fmla="*/ 80 h 327"/>
                <a:gd name="T8" fmla="*/ 25 w 427"/>
                <a:gd name="T9" fmla="*/ 246 h 327"/>
                <a:gd name="T10" fmla="*/ 36 w 427"/>
                <a:gd name="T11" fmla="*/ 265 h 327"/>
              </a:gdLst>
              <a:ahLst/>
              <a:cxnLst>
                <a:cxn ang="0">
                  <a:pos x="T0" y="T1"/>
                </a:cxn>
                <a:cxn ang="0">
                  <a:pos x="T2" y="T3"/>
                </a:cxn>
                <a:cxn ang="0">
                  <a:pos x="T4" y="T5"/>
                </a:cxn>
                <a:cxn ang="0">
                  <a:pos x="T6" y="T7"/>
                </a:cxn>
                <a:cxn ang="0">
                  <a:pos x="T8" y="T9"/>
                </a:cxn>
                <a:cxn ang="0">
                  <a:pos x="T10" y="T11"/>
                </a:cxn>
              </a:cxnLst>
              <a:rect l="0" t="0" r="r" b="b"/>
              <a:pathLst>
                <a:path w="427" h="327">
                  <a:moveTo>
                    <a:pt x="36" y="265"/>
                  </a:moveTo>
                  <a:cubicBezTo>
                    <a:pt x="115" y="327"/>
                    <a:pt x="213" y="322"/>
                    <a:pt x="268" y="221"/>
                  </a:cubicBezTo>
                  <a:cubicBezTo>
                    <a:pt x="308" y="145"/>
                    <a:pt x="348" y="77"/>
                    <a:pt x="427" y="29"/>
                  </a:cubicBezTo>
                  <a:cubicBezTo>
                    <a:pt x="305" y="0"/>
                    <a:pt x="194" y="8"/>
                    <a:pt x="99" y="80"/>
                  </a:cubicBezTo>
                  <a:cubicBezTo>
                    <a:pt x="99" y="80"/>
                    <a:pt x="0" y="141"/>
                    <a:pt x="25" y="246"/>
                  </a:cubicBezTo>
                  <a:lnTo>
                    <a:pt x="36" y="265"/>
                  </a:lnTo>
                  <a:close/>
                </a:path>
              </a:pathLst>
            </a:custGeom>
            <a:solidFill>
              <a:schemeClr val="accent1"/>
            </a:solidFill>
            <a:ln>
              <a:noFill/>
            </a:ln>
          </p:spPr>
          <p:txBody>
            <a:bodyPr anchor="ctr"/>
            <a:lstStyle/>
            <a:p>
              <a:pPr algn="ctr"/>
              <a:endParaRPr sz="2400">
                <a:cs typeface="+mn-ea"/>
                <a:sym typeface="+mn-lt"/>
              </a:endParaRPr>
            </a:p>
          </p:txBody>
        </p:sp>
        <p:sp>
          <p:nvSpPr>
            <p:cNvPr id="11" name="Freeform: Shape 39"/>
            <p:cNvSpPr/>
            <p:nvPr/>
          </p:nvSpPr>
          <p:spPr bwMode="auto">
            <a:xfrm>
              <a:off x="7566977" y="2514562"/>
              <a:ext cx="2186369" cy="3075189"/>
            </a:xfrm>
            <a:custGeom>
              <a:avLst/>
              <a:gdLst>
                <a:gd name="T0" fmla="*/ 243 w 1517"/>
                <a:gd name="T1" fmla="*/ 1096 h 2133"/>
                <a:gd name="T2" fmla="*/ 54 w 1517"/>
                <a:gd name="T3" fmla="*/ 868 h 2133"/>
                <a:gd name="T4" fmla="*/ 345 w 1517"/>
                <a:gd name="T5" fmla="*/ 1058 h 2133"/>
                <a:gd name="T6" fmla="*/ 521 w 1517"/>
                <a:gd name="T7" fmla="*/ 1132 h 2133"/>
                <a:gd name="T8" fmla="*/ 487 w 1517"/>
                <a:gd name="T9" fmla="*/ 1052 h 2133"/>
                <a:gd name="T10" fmla="*/ 442 w 1517"/>
                <a:gd name="T11" fmla="*/ 915 h 2133"/>
                <a:gd name="T12" fmla="*/ 0 w 1517"/>
                <a:gd name="T13" fmla="*/ 527 h 2133"/>
                <a:gd name="T14" fmla="*/ 422 w 1517"/>
                <a:gd name="T15" fmla="*/ 767 h 2133"/>
                <a:gd name="T16" fmla="*/ 439 w 1517"/>
                <a:gd name="T17" fmla="*/ 583 h 2133"/>
                <a:gd name="T18" fmla="*/ 274 w 1517"/>
                <a:gd name="T19" fmla="*/ 268 h 2133"/>
                <a:gd name="T20" fmla="*/ 465 w 1517"/>
                <a:gd name="T21" fmla="*/ 494 h 2133"/>
                <a:gd name="T22" fmla="*/ 562 w 1517"/>
                <a:gd name="T23" fmla="*/ 312 h 2133"/>
                <a:gd name="T24" fmla="*/ 533 w 1517"/>
                <a:gd name="T25" fmla="*/ 944 h 2133"/>
                <a:gd name="T26" fmla="*/ 748 w 1517"/>
                <a:gd name="T27" fmla="*/ 513 h 2133"/>
                <a:gd name="T28" fmla="*/ 647 w 1517"/>
                <a:gd name="T29" fmla="*/ 1177 h 2133"/>
                <a:gd name="T30" fmla="*/ 723 w 1517"/>
                <a:gd name="T31" fmla="*/ 1368 h 2133"/>
                <a:gd name="T32" fmla="*/ 894 w 1517"/>
                <a:gd name="T33" fmla="*/ 949 h 2133"/>
                <a:gd name="T34" fmla="*/ 672 w 1517"/>
                <a:gd name="T35" fmla="*/ 0 h 2133"/>
                <a:gd name="T36" fmla="*/ 859 w 1517"/>
                <a:gd name="T37" fmla="*/ 284 h 2133"/>
                <a:gd name="T38" fmla="*/ 1014 w 1517"/>
                <a:gd name="T39" fmla="*/ 21 h 2133"/>
                <a:gd name="T40" fmla="*/ 908 w 1517"/>
                <a:gd name="T41" fmla="*/ 399 h 2133"/>
                <a:gd name="T42" fmla="*/ 986 w 1517"/>
                <a:gd name="T43" fmla="*/ 893 h 2133"/>
                <a:gd name="T44" fmla="*/ 947 w 1517"/>
                <a:gd name="T45" fmla="*/ 1139 h 2133"/>
                <a:gd name="T46" fmla="*/ 1123 w 1517"/>
                <a:gd name="T47" fmla="*/ 297 h 2133"/>
                <a:gd name="T48" fmla="*/ 1147 w 1517"/>
                <a:gd name="T49" fmla="*/ 676 h 2133"/>
                <a:gd name="T50" fmla="*/ 1517 w 1517"/>
                <a:gd name="T51" fmla="*/ 551 h 2133"/>
                <a:gd name="T52" fmla="*/ 1141 w 1517"/>
                <a:gd name="T53" fmla="*/ 760 h 2133"/>
                <a:gd name="T54" fmla="*/ 1053 w 1517"/>
                <a:gd name="T55" fmla="*/ 1131 h 2133"/>
                <a:gd name="T56" fmla="*/ 1236 w 1517"/>
                <a:gd name="T57" fmla="*/ 1105 h 2133"/>
                <a:gd name="T58" fmla="*/ 1448 w 1517"/>
                <a:gd name="T59" fmla="*/ 831 h 2133"/>
                <a:gd name="T60" fmla="*/ 1299 w 1517"/>
                <a:gd name="T61" fmla="*/ 1117 h 2133"/>
                <a:gd name="T62" fmla="*/ 1500 w 1517"/>
                <a:gd name="T63" fmla="*/ 1218 h 2133"/>
                <a:gd name="T64" fmla="*/ 996 w 1517"/>
                <a:gd name="T65" fmla="*/ 1251 h 2133"/>
                <a:gd name="T66" fmla="*/ 929 w 1517"/>
                <a:gd name="T67" fmla="*/ 1357 h 2133"/>
                <a:gd name="T68" fmla="*/ 655 w 1517"/>
                <a:gd name="T69" fmla="*/ 2132 h 2133"/>
                <a:gd name="T70" fmla="*/ 389 w 1517"/>
                <a:gd name="T71" fmla="*/ 2133 h 2133"/>
                <a:gd name="T72" fmla="*/ 566 w 1517"/>
                <a:gd name="T73" fmla="*/ 1551 h 2133"/>
                <a:gd name="T74" fmla="*/ 587 w 1517"/>
                <a:gd name="T75" fmla="*/ 1364 h 2133"/>
                <a:gd name="T76" fmla="*/ 326 w 1517"/>
                <a:gd name="T77" fmla="*/ 1121 h 2133"/>
                <a:gd name="T78" fmla="*/ 323 w 1517"/>
                <a:gd name="T79" fmla="*/ 1121 h 2133"/>
                <a:gd name="T80" fmla="*/ 32 w 1517"/>
                <a:gd name="T81" fmla="*/ 1300 h 2133"/>
                <a:gd name="T82" fmla="*/ 243 w 1517"/>
                <a:gd name="T83" fmla="*/ 1096 h 2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517" h="2133">
                  <a:moveTo>
                    <a:pt x="243" y="1096"/>
                  </a:moveTo>
                  <a:cubicBezTo>
                    <a:pt x="146" y="1058"/>
                    <a:pt x="62" y="979"/>
                    <a:pt x="54" y="868"/>
                  </a:cubicBezTo>
                  <a:cubicBezTo>
                    <a:pt x="86" y="1046"/>
                    <a:pt x="244" y="1042"/>
                    <a:pt x="345" y="1058"/>
                  </a:cubicBezTo>
                  <a:cubicBezTo>
                    <a:pt x="427" y="1070"/>
                    <a:pt x="475" y="1090"/>
                    <a:pt x="521" y="1132"/>
                  </a:cubicBezTo>
                  <a:cubicBezTo>
                    <a:pt x="511" y="1107"/>
                    <a:pt x="500" y="1081"/>
                    <a:pt x="487" y="1052"/>
                  </a:cubicBezTo>
                  <a:cubicBezTo>
                    <a:pt x="468" y="1008"/>
                    <a:pt x="453" y="962"/>
                    <a:pt x="442" y="915"/>
                  </a:cubicBezTo>
                  <a:cubicBezTo>
                    <a:pt x="369" y="736"/>
                    <a:pt x="235" y="531"/>
                    <a:pt x="0" y="527"/>
                  </a:cubicBezTo>
                  <a:cubicBezTo>
                    <a:pt x="140" y="517"/>
                    <a:pt x="304" y="621"/>
                    <a:pt x="422" y="767"/>
                  </a:cubicBezTo>
                  <a:cubicBezTo>
                    <a:pt x="420" y="706"/>
                    <a:pt x="426" y="644"/>
                    <a:pt x="439" y="583"/>
                  </a:cubicBezTo>
                  <a:cubicBezTo>
                    <a:pt x="443" y="468"/>
                    <a:pt x="409" y="341"/>
                    <a:pt x="274" y="268"/>
                  </a:cubicBezTo>
                  <a:cubicBezTo>
                    <a:pt x="358" y="306"/>
                    <a:pt x="433" y="384"/>
                    <a:pt x="465" y="494"/>
                  </a:cubicBezTo>
                  <a:cubicBezTo>
                    <a:pt x="488" y="431"/>
                    <a:pt x="520" y="370"/>
                    <a:pt x="562" y="312"/>
                  </a:cubicBezTo>
                  <a:cubicBezTo>
                    <a:pt x="412" y="562"/>
                    <a:pt x="458" y="770"/>
                    <a:pt x="533" y="944"/>
                  </a:cubicBezTo>
                  <a:cubicBezTo>
                    <a:pt x="540" y="759"/>
                    <a:pt x="630" y="606"/>
                    <a:pt x="748" y="513"/>
                  </a:cubicBezTo>
                  <a:cubicBezTo>
                    <a:pt x="562" y="709"/>
                    <a:pt x="577" y="987"/>
                    <a:pt x="647" y="1177"/>
                  </a:cubicBezTo>
                  <a:cubicBezTo>
                    <a:pt x="687" y="1254"/>
                    <a:pt x="712" y="1307"/>
                    <a:pt x="723" y="1368"/>
                  </a:cubicBezTo>
                  <a:cubicBezTo>
                    <a:pt x="802" y="1219"/>
                    <a:pt x="871" y="1054"/>
                    <a:pt x="894" y="949"/>
                  </a:cubicBezTo>
                  <a:cubicBezTo>
                    <a:pt x="946" y="713"/>
                    <a:pt x="927" y="336"/>
                    <a:pt x="672" y="0"/>
                  </a:cubicBezTo>
                  <a:cubicBezTo>
                    <a:pt x="738" y="76"/>
                    <a:pt x="805" y="175"/>
                    <a:pt x="859" y="284"/>
                  </a:cubicBezTo>
                  <a:cubicBezTo>
                    <a:pt x="872" y="168"/>
                    <a:pt x="935" y="75"/>
                    <a:pt x="1014" y="21"/>
                  </a:cubicBezTo>
                  <a:cubicBezTo>
                    <a:pt x="879" y="127"/>
                    <a:pt x="877" y="278"/>
                    <a:pt x="908" y="399"/>
                  </a:cubicBezTo>
                  <a:cubicBezTo>
                    <a:pt x="968" y="553"/>
                    <a:pt x="1003" y="725"/>
                    <a:pt x="986" y="893"/>
                  </a:cubicBezTo>
                  <a:cubicBezTo>
                    <a:pt x="982" y="933"/>
                    <a:pt x="969" y="1057"/>
                    <a:pt x="947" y="1139"/>
                  </a:cubicBezTo>
                  <a:cubicBezTo>
                    <a:pt x="1083" y="947"/>
                    <a:pt x="1170" y="665"/>
                    <a:pt x="1123" y="297"/>
                  </a:cubicBezTo>
                  <a:cubicBezTo>
                    <a:pt x="1146" y="409"/>
                    <a:pt x="1154" y="538"/>
                    <a:pt x="1147" y="676"/>
                  </a:cubicBezTo>
                  <a:cubicBezTo>
                    <a:pt x="1253" y="558"/>
                    <a:pt x="1397" y="525"/>
                    <a:pt x="1517" y="551"/>
                  </a:cubicBezTo>
                  <a:cubicBezTo>
                    <a:pt x="1320" y="524"/>
                    <a:pt x="1198" y="640"/>
                    <a:pt x="1141" y="760"/>
                  </a:cubicBezTo>
                  <a:cubicBezTo>
                    <a:pt x="1125" y="887"/>
                    <a:pt x="1100" y="1011"/>
                    <a:pt x="1053" y="1131"/>
                  </a:cubicBezTo>
                  <a:cubicBezTo>
                    <a:pt x="1115" y="1108"/>
                    <a:pt x="1177" y="1101"/>
                    <a:pt x="1236" y="1105"/>
                  </a:cubicBezTo>
                  <a:cubicBezTo>
                    <a:pt x="1336" y="1065"/>
                    <a:pt x="1433" y="985"/>
                    <a:pt x="1448" y="831"/>
                  </a:cubicBezTo>
                  <a:cubicBezTo>
                    <a:pt x="1445" y="933"/>
                    <a:pt x="1395" y="1045"/>
                    <a:pt x="1299" y="1117"/>
                  </a:cubicBezTo>
                  <a:cubicBezTo>
                    <a:pt x="1371" y="1134"/>
                    <a:pt x="1442" y="1168"/>
                    <a:pt x="1500" y="1218"/>
                  </a:cubicBezTo>
                  <a:cubicBezTo>
                    <a:pt x="1270" y="1137"/>
                    <a:pt x="1113" y="1167"/>
                    <a:pt x="996" y="1251"/>
                  </a:cubicBezTo>
                  <a:cubicBezTo>
                    <a:pt x="976" y="1286"/>
                    <a:pt x="954" y="1325"/>
                    <a:pt x="929" y="1357"/>
                  </a:cubicBezTo>
                  <a:cubicBezTo>
                    <a:pt x="725" y="1640"/>
                    <a:pt x="611" y="1861"/>
                    <a:pt x="655" y="2132"/>
                  </a:cubicBezTo>
                  <a:cubicBezTo>
                    <a:pt x="389" y="2133"/>
                    <a:pt x="389" y="2133"/>
                    <a:pt x="389" y="2133"/>
                  </a:cubicBezTo>
                  <a:cubicBezTo>
                    <a:pt x="379" y="1934"/>
                    <a:pt x="437" y="1735"/>
                    <a:pt x="566" y="1551"/>
                  </a:cubicBezTo>
                  <a:cubicBezTo>
                    <a:pt x="585" y="1482"/>
                    <a:pt x="592" y="1424"/>
                    <a:pt x="587" y="1364"/>
                  </a:cubicBezTo>
                  <a:cubicBezTo>
                    <a:pt x="540" y="1242"/>
                    <a:pt x="476" y="1149"/>
                    <a:pt x="326" y="1121"/>
                  </a:cubicBezTo>
                  <a:cubicBezTo>
                    <a:pt x="323" y="1121"/>
                    <a:pt x="323" y="1121"/>
                    <a:pt x="323" y="1121"/>
                  </a:cubicBezTo>
                  <a:cubicBezTo>
                    <a:pt x="217" y="1123"/>
                    <a:pt x="99" y="1161"/>
                    <a:pt x="32" y="1300"/>
                  </a:cubicBezTo>
                  <a:cubicBezTo>
                    <a:pt x="67" y="1213"/>
                    <a:pt x="140" y="1133"/>
                    <a:pt x="243" y="1096"/>
                  </a:cubicBezTo>
                  <a:close/>
                </a:path>
              </a:pathLst>
            </a:custGeom>
            <a:solidFill>
              <a:schemeClr val="bg1">
                <a:lumMod val="85000"/>
              </a:schemeClr>
            </a:solidFill>
            <a:ln>
              <a:noFill/>
            </a:ln>
          </p:spPr>
          <p:txBody>
            <a:bodyPr anchor="ctr"/>
            <a:lstStyle/>
            <a:p>
              <a:pPr algn="ctr"/>
              <a:endParaRPr sz="2400">
                <a:cs typeface="+mn-ea"/>
                <a:sym typeface="+mn-lt"/>
              </a:endParaRPr>
            </a:p>
          </p:txBody>
        </p:sp>
        <p:sp>
          <p:nvSpPr>
            <p:cNvPr id="12" name="Freeform: Shape 40"/>
            <p:cNvSpPr/>
            <p:nvPr/>
          </p:nvSpPr>
          <p:spPr bwMode="auto">
            <a:xfrm>
              <a:off x="9086186" y="2687567"/>
              <a:ext cx="195715" cy="337363"/>
            </a:xfrm>
            <a:custGeom>
              <a:avLst/>
              <a:gdLst>
                <a:gd name="T0" fmla="*/ 83 w 136"/>
                <a:gd name="T1" fmla="*/ 230 h 234"/>
                <a:gd name="T2" fmla="*/ 85 w 136"/>
                <a:gd name="T3" fmla="*/ 229 h 234"/>
                <a:gd name="T4" fmla="*/ 85 w 136"/>
                <a:gd name="T5" fmla="*/ 229 h 234"/>
                <a:gd name="T6" fmla="*/ 120 w 136"/>
                <a:gd name="T7" fmla="*/ 143 h 234"/>
                <a:gd name="T8" fmla="*/ 112 w 136"/>
                <a:gd name="T9" fmla="*/ 0 h 234"/>
                <a:gd name="T10" fmla="*/ 4 w 136"/>
                <a:gd name="T11" fmla="*/ 159 h 234"/>
                <a:gd name="T12" fmla="*/ 70 w 136"/>
                <a:gd name="T13" fmla="*/ 230 h 234"/>
                <a:gd name="T14" fmla="*/ 83 w 136"/>
                <a:gd name="T15" fmla="*/ 229 h 234"/>
                <a:gd name="T16" fmla="*/ 83 w 136"/>
                <a:gd name="T17" fmla="*/ 230 h 234"/>
                <a:gd name="T18" fmla="*/ 87 w 136"/>
                <a:gd name="T19" fmla="*/ 44 h 234"/>
                <a:gd name="T20" fmla="*/ 87 w 136"/>
                <a:gd name="T21" fmla="*/ 44 h 234"/>
                <a:gd name="T22" fmla="*/ 87 w 136"/>
                <a:gd name="T23" fmla="*/ 44 h 2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234">
                  <a:moveTo>
                    <a:pt x="83" y="230"/>
                  </a:moveTo>
                  <a:cubicBezTo>
                    <a:pt x="84" y="230"/>
                    <a:pt x="84" y="229"/>
                    <a:pt x="85" y="229"/>
                  </a:cubicBezTo>
                  <a:cubicBezTo>
                    <a:pt x="85" y="229"/>
                    <a:pt x="85" y="229"/>
                    <a:pt x="85" y="229"/>
                  </a:cubicBezTo>
                  <a:cubicBezTo>
                    <a:pt x="122" y="209"/>
                    <a:pt x="136" y="174"/>
                    <a:pt x="120" y="143"/>
                  </a:cubicBezTo>
                  <a:cubicBezTo>
                    <a:pt x="101" y="98"/>
                    <a:pt x="100" y="49"/>
                    <a:pt x="112" y="0"/>
                  </a:cubicBezTo>
                  <a:cubicBezTo>
                    <a:pt x="64" y="39"/>
                    <a:pt x="10" y="86"/>
                    <a:pt x="4" y="159"/>
                  </a:cubicBezTo>
                  <a:cubicBezTo>
                    <a:pt x="0" y="208"/>
                    <a:pt x="19" y="234"/>
                    <a:pt x="70" y="230"/>
                  </a:cubicBezTo>
                  <a:cubicBezTo>
                    <a:pt x="83" y="229"/>
                    <a:pt x="83" y="229"/>
                    <a:pt x="83" y="229"/>
                  </a:cubicBezTo>
                  <a:lnTo>
                    <a:pt x="83" y="230"/>
                  </a:lnTo>
                  <a:close/>
                  <a:moveTo>
                    <a:pt x="87" y="44"/>
                  </a:moveTo>
                  <a:cubicBezTo>
                    <a:pt x="87" y="44"/>
                    <a:pt x="87" y="44"/>
                    <a:pt x="87" y="44"/>
                  </a:cubicBezTo>
                  <a:cubicBezTo>
                    <a:pt x="87" y="44"/>
                    <a:pt x="87" y="44"/>
                    <a:pt x="87" y="44"/>
                  </a:cubicBezTo>
                  <a:close/>
                </a:path>
              </a:pathLst>
            </a:custGeom>
            <a:solidFill>
              <a:schemeClr val="accent1"/>
            </a:solidFill>
            <a:ln>
              <a:noFill/>
            </a:ln>
          </p:spPr>
          <p:txBody>
            <a:bodyPr anchor="ctr"/>
            <a:lstStyle/>
            <a:p>
              <a:pPr algn="ctr"/>
              <a:endParaRPr sz="2400">
                <a:cs typeface="+mn-ea"/>
                <a:sym typeface="+mn-lt"/>
              </a:endParaRPr>
            </a:p>
          </p:txBody>
        </p:sp>
        <p:sp>
          <p:nvSpPr>
            <p:cNvPr id="13" name="Freeform: Shape 41"/>
            <p:cNvSpPr/>
            <p:nvPr/>
          </p:nvSpPr>
          <p:spPr bwMode="auto">
            <a:xfrm>
              <a:off x="9645215" y="3153604"/>
              <a:ext cx="661749" cy="434680"/>
            </a:xfrm>
            <a:custGeom>
              <a:avLst/>
              <a:gdLst>
                <a:gd name="T0" fmla="*/ 0 w 459"/>
                <a:gd name="T1" fmla="*/ 113 h 302"/>
                <a:gd name="T2" fmla="*/ 197 w 459"/>
                <a:gd name="T3" fmla="*/ 278 h 302"/>
                <a:gd name="T4" fmla="*/ 459 w 459"/>
                <a:gd name="T5" fmla="*/ 277 h 302"/>
                <a:gd name="T6" fmla="*/ 189 w 459"/>
                <a:gd name="T7" fmla="*/ 36 h 302"/>
                <a:gd name="T8" fmla="*/ 12 w 459"/>
                <a:gd name="T9" fmla="*/ 85 h 302"/>
                <a:gd name="T10" fmla="*/ 12 w 459"/>
                <a:gd name="T11" fmla="*/ 85 h 302"/>
                <a:gd name="T12" fmla="*/ 12 w 459"/>
                <a:gd name="T13" fmla="*/ 85 h 302"/>
                <a:gd name="T14" fmla="*/ 7 w 459"/>
                <a:gd name="T15" fmla="*/ 91 h 302"/>
                <a:gd name="T16" fmla="*/ 9 w 459"/>
                <a:gd name="T17" fmla="*/ 91 h 302"/>
                <a:gd name="T18" fmla="*/ 0 w 459"/>
                <a:gd name="T19" fmla="*/ 113 h 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59" h="302">
                  <a:moveTo>
                    <a:pt x="0" y="113"/>
                  </a:moveTo>
                  <a:cubicBezTo>
                    <a:pt x="7" y="226"/>
                    <a:pt x="79" y="302"/>
                    <a:pt x="197" y="278"/>
                  </a:cubicBezTo>
                  <a:cubicBezTo>
                    <a:pt x="285" y="260"/>
                    <a:pt x="367" y="245"/>
                    <a:pt x="459" y="277"/>
                  </a:cubicBezTo>
                  <a:cubicBezTo>
                    <a:pt x="397" y="155"/>
                    <a:pt x="309" y="65"/>
                    <a:pt x="189" y="36"/>
                  </a:cubicBezTo>
                  <a:cubicBezTo>
                    <a:pt x="189" y="36"/>
                    <a:pt x="78" y="0"/>
                    <a:pt x="12" y="85"/>
                  </a:cubicBezTo>
                  <a:cubicBezTo>
                    <a:pt x="12" y="85"/>
                    <a:pt x="12" y="85"/>
                    <a:pt x="12" y="85"/>
                  </a:cubicBezTo>
                  <a:cubicBezTo>
                    <a:pt x="12" y="85"/>
                    <a:pt x="12" y="85"/>
                    <a:pt x="12" y="85"/>
                  </a:cubicBezTo>
                  <a:cubicBezTo>
                    <a:pt x="10" y="87"/>
                    <a:pt x="9" y="89"/>
                    <a:pt x="7" y="91"/>
                  </a:cubicBezTo>
                  <a:cubicBezTo>
                    <a:pt x="8" y="91"/>
                    <a:pt x="8" y="91"/>
                    <a:pt x="9" y="91"/>
                  </a:cubicBezTo>
                  <a:lnTo>
                    <a:pt x="0" y="113"/>
                  </a:lnTo>
                  <a:close/>
                </a:path>
              </a:pathLst>
            </a:custGeom>
            <a:solidFill>
              <a:schemeClr val="accent1"/>
            </a:solidFill>
            <a:ln>
              <a:noFill/>
            </a:ln>
          </p:spPr>
          <p:txBody>
            <a:bodyPr anchor="ctr"/>
            <a:lstStyle/>
            <a:p>
              <a:pPr algn="ctr"/>
              <a:endParaRPr sz="2400">
                <a:cs typeface="+mn-ea"/>
                <a:sym typeface="+mn-lt"/>
              </a:endParaRPr>
            </a:p>
          </p:txBody>
        </p:sp>
        <p:sp>
          <p:nvSpPr>
            <p:cNvPr id="14" name="Freeform: Shape 42"/>
            <p:cNvSpPr/>
            <p:nvPr/>
          </p:nvSpPr>
          <p:spPr bwMode="auto">
            <a:xfrm>
              <a:off x="9565200" y="3477992"/>
              <a:ext cx="185982" cy="303842"/>
            </a:xfrm>
            <a:custGeom>
              <a:avLst/>
              <a:gdLst>
                <a:gd name="T0" fmla="*/ 50 w 129"/>
                <a:gd name="T1" fmla="*/ 211 h 211"/>
                <a:gd name="T2" fmla="*/ 44 w 129"/>
                <a:gd name="T3" fmla="*/ 209 h 211"/>
                <a:gd name="T4" fmla="*/ 44 w 129"/>
                <a:gd name="T5" fmla="*/ 209 h 211"/>
                <a:gd name="T6" fmla="*/ 44 w 129"/>
                <a:gd name="T7" fmla="*/ 209 h 211"/>
                <a:gd name="T8" fmla="*/ 9 w 129"/>
                <a:gd name="T9" fmla="*/ 134 h 211"/>
                <a:gd name="T10" fmla="*/ 1 w 129"/>
                <a:gd name="T11" fmla="*/ 0 h 211"/>
                <a:gd name="T12" fmla="*/ 121 w 129"/>
                <a:gd name="T13" fmla="*/ 134 h 211"/>
                <a:gd name="T14" fmla="*/ 57 w 129"/>
                <a:gd name="T15" fmla="*/ 211 h 211"/>
                <a:gd name="T16" fmla="*/ 50 w 129"/>
                <a:gd name="T17" fmla="*/ 210 h 211"/>
                <a:gd name="T18" fmla="*/ 50 w 129"/>
                <a:gd name="T19" fmla="*/ 211 h 2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9" h="211">
                  <a:moveTo>
                    <a:pt x="50" y="211"/>
                  </a:moveTo>
                  <a:cubicBezTo>
                    <a:pt x="48" y="211"/>
                    <a:pt x="46" y="210"/>
                    <a:pt x="44" y="209"/>
                  </a:cubicBezTo>
                  <a:cubicBezTo>
                    <a:pt x="44" y="209"/>
                    <a:pt x="44" y="209"/>
                    <a:pt x="44" y="209"/>
                  </a:cubicBezTo>
                  <a:cubicBezTo>
                    <a:pt x="44" y="209"/>
                    <a:pt x="44" y="209"/>
                    <a:pt x="44" y="209"/>
                  </a:cubicBezTo>
                  <a:cubicBezTo>
                    <a:pt x="10" y="195"/>
                    <a:pt x="0" y="165"/>
                    <a:pt x="9" y="134"/>
                  </a:cubicBezTo>
                  <a:cubicBezTo>
                    <a:pt x="21" y="88"/>
                    <a:pt x="18" y="45"/>
                    <a:pt x="1" y="0"/>
                  </a:cubicBezTo>
                  <a:cubicBezTo>
                    <a:pt x="51" y="31"/>
                    <a:pt x="106" y="67"/>
                    <a:pt x="121" y="134"/>
                  </a:cubicBezTo>
                  <a:cubicBezTo>
                    <a:pt x="129" y="180"/>
                    <a:pt x="109" y="207"/>
                    <a:pt x="57" y="211"/>
                  </a:cubicBezTo>
                  <a:cubicBezTo>
                    <a:pt x="50" y="210"/>
                    <a:pt x="50" y="210"/>
                    <a:pt x="50" y="210"/>
                  </a:cubicBezTo>
                  <a:lnTo>
                    <a:pt x="50" y="211"/>
                  </a:lnTo>
                  <a:close/>
                </a:path>
              </a:pathLst>
            </a:custGeom>
            <a:solidFill>
              <a:schemeClr val="accent1"/>
            </a:solidFill>
            <a:ln>
              <a:noFill/>
            </a:ln>
          </p:spPr>
          <p:txBody>
            <a:bodyPr anchor="ctr"/>
            <a:lstStyle/>
            <a:p>
              <a:pPr algn="ctr"/>
              <a:endParaRPr sz="2400">
                <a:cs typeface="+mn-ea"/>
                <a:sym typeface="+mn-lt"/>
              </a:endParaRPr>
            </a:p>
          </p:txBody>
        </p:sp>
        <p:sp>
          <p:nvSpPr>
            <p:cNvPr id="15" name="Freeform: Shape 43"/>
            <p:cNvSpPr/>
            <p:nvPr/>
          </p:nvSpPr>
          <p:spPr bwMode="auto">
            <a:xfrm>
              <a:off x="9627913" y="4109464"/>
              <a:ext cx="522264" cy="730953"/>
            </a:xfrm>
            <a:custGeom>
              <a:avLst/>
              <a:gdLst>
                <a:gd name="T0" fmla="*/ 28 w 362"/>
                <a:gd name="T1" fmla="*/ 104 h 507"/>
                <a:gd name="T2" fmla="*/ 25 w 362"/>
                <a:gd name="T3" fmla="*/ 116 h 507"/>
                <a:gd name="T4" fmla="*/ 102 w 362"/>
                <a:gd name="T5" fmla="*/ 291 h 507"/>
                <a:gd name="T6" fmla="*/ 319 w 362"/>
                <a:gd name="T7" fmla="*/ 507 h 507"/>
                <a:gd name="T8" fmla="*/ 266 w 362"/>
                <a:gd name="T9" fmla="*/ 83 h 507"/>
                <a:gd name="T10" fmla="*/ 48 w 362"/>
                <a:gd name="T11" fmla="*/ 78 h 507"/>
                <a:gd name="T12" fmla="*/ 48 w 362"/>
                <a:gd name="T13" fmla="*/ 78 h 507"/>
                <a:gd name="T14" fmla="*/ 48 w 362"/>
                <a:gd name="T15" fmla="*/ 78 h 507"/>
                <a:gd name="T16" fmla="*/ 43 w 362"/>
                <a:gd name="T17" fmla="*/ 83 h 507"/>
                <a:gd name="T18" fmla="*/ 44 w 362"/>
                <a:gd name="T19" fmla="*/ 83 h 507"/>
                <a:gd name="T20" fmla="*/ 28 w 362"/>
                <a:gd name="T21" fmla="*/ 104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62" h="507">
                  <a:moveTo>
                    <a:pt x="28" y="104"/>
                  </a:moveTo>
                  <a:cubicBezTo>
                    <a:pt x="27" y="108"/>
                    <a:pt x="26" y="112"/>
                    <a:pt x="25" y="116"/>
                  </a:cubicBezTo>
                  <a:cubicBezTo>
                    <a:pt x="0" y="199"/>
                    <a:pt x="35" y="259"/>
                    <a:pt x="102" y="291"/>
                  </a:cubicBezTo>
                  <a:cubicBezTo>
                    <a:pt x="196" y="335"/>
                    <a:pt x="268" y="409"/>
                    <a:pt x="319" y="507"/>
                  </a:cubicBezTo>
                  <a:cubicBezTo>
                    <a:pt x="342" y="367"/>
                    <a:pt x="362" y="210"/>
                    <a:pt x="266" y="83"/>
                  </a:cubicBezTo>
                  <a:cubicBezTo>
                    <a:pt x="203" y="0"/>
                    <a:pt x="127" y="0"/>
                    <a:pt x="48" y="78"/>
                  </a:cubicBezTo>
                  <a:cubicBezTo>
                    <a:pt x="48" y="78"/>
                    <a:pt x="48" y="78"/>
                    <a:pt x="48" y="78"/>
                  </a:cubicBezTo>
                  <a:cubicBezTo>
                    <a:pt x="48" y="78"/>
                    <a:pt x="48" y="78"/>
                    <a:pt x="48" y="78"/>
                  </a:cubicBezTo>
                  <a:cubicBezTo>
                    <a:pt x="46" y="80"/>
                    <a:pt x="45" y="81"/>
                    <a:pt x="43" y="83"/>
                  </a:cubicBezTo>
                  <a:cubicBezTo>
                    <a:pt x="44" y="83"/>
                    <a:pt x="44" y="83"/>
                    <a:pt x="44" y="83"/>
                  </a:cubicBezTo>
                  <a:lnTo>
                    <a:pt x="28" y="104"/>
                  </a:lnTo>
                  <a:close/>
                </a:path>
              </a:pathLst>
            </a:custGeom>
            <a:solidFill>
              <a:schemeClr val="accent1"/>
            </a:solidFill>
            <a:ln>
              <a:noFill/>
            </a:ln>
          </p:spPr>
          <p:txBody>
            <a:bodyPr anchor="ctr"/>
            <a:lstStyle/>
            <a:p>
              <a:pPr algn="ctr"/>
              <a:endParaRPr sz="2400">
                <a:cs typeface="+mn-ea"/>
                <a:sym typeface="+mn-lt"/>
              </a:endParaRPr>
            </a:p>
          </p:txBody>
        </p:sp>
        <p:sp>
          <p:nvSpPr>
            <p:cNvPr id="16" name="Freeform: Shape 44"/>
            <p:cNvSpPr/>
            <p:nvPr/>
          </p:nvSpPr>
          <p:spPr bwMode="auto">
            <a:xfrm>
              <a:off x="8588795" y="3162256"/>
              <a:ext cx="206525" cy="165438"/>
            </a:xfrm>
            <a:custGeom>
              <a:avLst/>
              <a:gdLst>
                <a:gd name="T0" fmla="*/ 16 w 143"/>
                <a:gd name="T1" fmla="*/ 94 h 115"/>
                <a:gd name="T2" fmla="*/ 93 w 143"/>
                <a:gd name="T3" fmla="*/ 76 h 115"/>
                <a:gd name="T4" fmla="*/ 143 w 143"/>
                <a:gd name="T5" fmla="*/ 10 h 115"/>
                <a:gd name="T6" fmla="*/ 35 w 143"/>
                <a:gd name="T7" fmla="*/ 31 h 115"/>
                <a:gd name="T8" fmla="*/ 11 w 143"/>
                <a:gd name="T9" fmla="*/ 86 h 115"/>
                <a:gd name="T10" fmla="*/ 18 w 143"/>
                <a:gd name="T11" fmla="*/ 91 h 115"/>
                <a:gd name="T12" fmla="*/ 18 w 143"/>
                <a:gd name="T13" fmla="*/ 91 h 115"/>
                <a:gd name="T14" fmla="*/ 16 w 143"/>
                <a:gd name="T15" fmla="*/ 94 h 11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43" h="115">
                  <a:moveTo>
                    <a:pt x="16" y="94"/>
                  </a:moveTo>
                  <a:cubicBezTo>
                    <a:pt x="45" y="115"/>
                    <a:pt x="76" y="111"/>
                    <a:pt x="93" y="76"/>
                  </a:cubicBezTo>
                  <a:cubicBezTo>
                    <a:pt x="106" y="51"/>
                    <a:pt x="118" y="27"/>
                    <a:pt x="143" y="10"/>
                  </a:cubicBezTo>
                  <a:cubicBezTo>
                    <a:pt x="102" y="0"/>
                    <a:pt x="66" y="7"/>
                    <a:pt x="35" y="31"/>
                  </a:cubicBezTo>
                  <a:cubicBezTo>
                    <a:pt x="35" y="31"/>
                    <a:pt x="0" y="51"/>
                    <a:pt x="11" y="86"/>
                  </a:cubicBezTo>
                  <a:cubicBezTo>
                    <a:pt x="18" y="91"/>
                    <a:pt x="18" y="91"/>
                    <a:pt x="18" y="91"/>
                  </a:cubicBezTo>
                  <a:cubicBezTo>
                    <a:pt x="18" y="91"/>
                    <a:pt x="18" y="91"/>
                    <a:pt x="18" y="91"/>
                  </a:cubicBezTo>
                  <a:cubicBezTo>
                    <a:pt x="17" y="92"/>
                    <a:pt x="17" y="93"/>
                    <a:pt x="16" y="94"/>
                  </a:cubicBezTo>
                  <a:close/>
                </a:path>
              </a:pathLst>
            </a:custGeom>
            <a:solidFill>
              <a:schemeClr val="accent1"/>
            </a:solidFill>
            <a:ln>
              <a:noFill/>
            </a:ln>
          </p:spPr>
          <p:txBody>
            <a:bodyPr anchor="ctr"/>
            <a:lstStyle/>
            <a:p>
              <a:pPr algn="ctr"/>
              <a:endParaRPr sz="2400">
                <a:cs typeface="+mn-ea"/>
                <a:sym typeface="+mn-lt"/>
              </a:endParaRPr>
            </a:p>
          </p:txBody>
        </p:sp>
        <p:sp>
          <p:nvSpPr>
            <p:cNvPr id="17" name="Freeform: Shape 45"/>
            <p:cNvSpPr/>
            <p:nvPr/>
          </p:nvSpPr>
          <p:spPr bwMode="auto">
            <a:xfrm>
              <a:off x="8287115" y="2779478"/>
              <a:ext cx="375209" cy="274647"/>
            </a:xfrm>
            <a:custGeom>
              <a:avLst/>
              <a:gdLst>
                <a:gd name="T0" fmla="*/ 45 w 260"/>
                <a:gd name="T1" fmla="*/ 166 h 190"/>
                <a:gd name="T2" fmla="*/ 140 w 260"/>
                <a:gd name="T3" fmla="*/ 143 h 190"/>
                <a:gd name="T4" fmla="*/ 260 w 260"/>
                <a:gd name="T5" fmla="*/ 43 h 190"/>
                <a:gd name="T6" fmla="*/ 53 w 260"/>
                <a:gd name="T7" fmla="*/ 42 h 190"/>
                <a:gd name="T8" fmla="*/ 37 w 260"/>
                <a:gd name="T9" fmla="*/ 158 h 190"/>
                <a:gd name="T10" fmla="*/ 45 w 260"/>
                <a:gd name="T11" fmla="*/ 166 h 190"/>
              </a:gdLst>
              <a:ahLst/>
              <a:cxnLst>
                <a:cxn ang="0">
                  <a:pos x="T0" y="T1"/>
                </a:cxn>
                <a:cxn ang="0">
                  <a:pos x="T2" y="T3"/>
                </a:cxn>
                <a:cxn ang="0">
                  <a:pos x="T4" y="T5"/>
                </a:cxn>
                <a:cxn ang="0">
                  <a:pos x="T6" y="T7"/>
                </a:cxn>
                <a:cxn ang="0">
                  <a:pos x="T8" y="T9"/>
                </a:cxn>
                <a:cxn ang="0">
                  <a:pos x="T10" y="T11"/>
                </a:cxn>
              </a:cxnLst>
              <a:rect l="0" t="0" r="r" b="b"/>
              <a:pathLst>
                <a:path w="260" h="190">
                  <a:moveTo>
                    <a:pt x="45" y="166"/>
                  </a:moveTo>
                  <a:cubicBezTo>
                    <a:pt x="84" y="190"/>
                    <a:pt x="120" y="175"/>
                    <a:pt x="140" y="143"/>
                  </a:cubicBezTo>
                  <a:cubicBezTo>
                    <a:pt x="168" y="96"/>
                    <a:pt x="208" y="63"/>
                    <a:pt x="260" y="43"/>
                  </a:cubicBezTo>
                  <a:cubicBezTo>
                    <a:pt x="194" y="20"/>
                    <a:pt x="119" y="0"/>
                    <a:pt x="53" y="42"/>
                  </a:cubicBezTo>
                  <a:cubicBezTo>
                    <a:pt x="7" y="67"/>
                    <a:pt x="0" y="111"/>
                    <a:pt x="37" y="158"/>
                  </a:cubicBezTo>
                  <a:lnTo>
                    <a:pt x="45" y="166"/>
                  </a:lnTo>
                  <a:close/>
                </a:path>
              </a:pathLst>
            </a:custGeom>
            <a:solidFill>
              <a:schemeClr val="accent1"/>
            </a:solidFill>
            <a:ln>
              <a:noFill/>
            </a:ln>
          </p:spPr>
          <p:txBody>
            <a:bodyPr anchor="ctr"/>
            <a:lstStyle/>
            <a:p>
              <a:pPr algn="ctr"/>
              <a:endParaRPr sz="2400">
                <a:cs typeface="+mn-ea"/>
                <a:sym typeface="+mn-lt"/>
              </a:endParaRPr>
            </a:p>
          </p:txBody>
        </p:sp>
        <p:sp>
          <p:nvSpPr>
            <p:cNvPr id="18" name="Freeform: Shape 46"/>
            <p:cNvSpPr/>
            <p:nvPr/>
          </p:nvSpPr>
          <p:spPr bwMode="auto">
            <a:xfrm>
              <a:off x="7519399" y="2699463"/>
              <a:ext cx="523345" cy="371964"/>
            </a:xfrm>
            <a:custGeom>
              <a:avLst/>
              <a:gdLst>
                <a:gd name="T0" fmla="*/ 355 w 363"/>
                <a:gd name="T1" fmla="*/ 179 h 258"/>
                <a:gd name="T2" fmla="*/ 161 w 363"/>
                <a:gd name="T3" fmla="*/ 186 h 258"/>
                <a:gd name="T4" fmla="*/ 0 w 363"/>
                <a:gd name="T5" fmla="*/ 58 h 258"/>
                <a:gd name="T6" fmla="*/ 274 w 363"/>
                <a:gd name="T7" fmla="*/ 41 h 258"/>
                <a:gd name="T8" fmla="*/ 362 w 363"/>
                <a:gd name="T9" fmla="*/ 163 h 258"/>
                <a:gd name="T10" fmla="*/ 355 w 363"/>
                <a:gd name="T11" fmla="*/ 179 h 258"/>
              </a:gdLst>
              <a:ahLst/>
              <a:cxnLst>
                <a:cxn ang="0">
                  <a:pos x="T0" y="T1"/>
                </a:cxn>
                <a:cxn ang="0">
                  <a:pos x="T2" y="T3"/>
                </a:cxn>
                <a:cxn ang="0">
                  <a:pos x="T4" y="T5"/>
                </a:cxn>
                <a:cxn ang="0">
                  <a:pos x="T6" y="T7"/>
                </a:cxn>
                <a:cxn ang="0">
                  <a:pos x="T8" y="T9"/>
                </a:cxn>
                <a:cxn ang="0">
                  <a:pos x="T10" y="T11"/>
                </a:cxn>
              </a:cxnLst>
              <a:rect l="0" t="0" r="r" b="b"/>
              <a:pathLst>
                <a:path w="363" h="258">
                  <a:moveTo>
                    <a:pt x="355" y="179"/>
                  </a:moveTo>
                  <a:cubicBezTo>
                    <a:pt x="299" y="248"/>
                    <a:pt x="219" y="258"/>
                    <a:pt x="161" y="186"/>
                  </a:cubicBezTo>
                  <a:cubicBezTo>
                    <a:pt x="115" y="131"/>
                    <a:pt x="70" y="80"/>
                    <a:pt x="0" y="58"/>
                  </a:cubicBezTo>
                  <a:cubicBezTo>
                    <a:pt x="92" y="13"/>
                    <a:pt x="185" y="0"/>
                    <a:pt x="274" y="41"/>
                  </a:cubicBezTo>
                  <a:cubicBezTo>
                    <a:pt x="274" y="41"/>
                    <a:pt x="363" y="74"/>
                    <a:pt x="362" y="163"/>
                  </a:cubicBezTo>
                  <a:lnTo>
                    <a:pt x="355" y="179"/>
                  </a:lnTo>
                  <a:close/>
                </a:path>
              </a:pathLst>
            </a:custGeom>
            <a:solidFill>
              <a:schemeClr val="accent1"/>
            </a:solidFill>
            <a:ln>
              <a:noFill/>
            </a:ln>
          </p:spPr>
          <p:txBody>
            <a:bodyPr anchor="ctr"/>
            <a:lstStyle/>
            <a:p>
              <a:pPr algn="ctr"/>
              <a:endParaRPr sz="2400">
                <a:cs typeface="+mn-ea"/>
                <a:sym typeface="+mn-lt"/>
              </a:endParaRPr>
            </a:p>
          </p:txBody>
        </p:sp>
        <p:sp>
          <p:nvSpPr>
            <p:cNvPr id="19" name="Freeform: Shape 47"/>
            <p:cNvSpPr/>
            <p:nvPr/>
          </p:nvSpPr>
          <p:spPr bwMode="auto">
            <a:xfrm>
              <a:off x="6991729" y="3116841"/>
              <a:ext cx="728790" cy="454143"/>
            </a:xfrm>
            <a:custGeom>
              <a:avLst/>
              <a:gdLst>
                <a:gd name="T0" fmla="*/ 506 w 506"/>
                <a:gd name="T1" fmla="*/ 134 h 315"/>
                <a:gd name="T2" fmla="*/ 268 w 506"/>
                <a:gd name="T3" fmla="*/ 261 h 315"/>
                <a:gd name="T4" fmla="*/ 0 w 506"/>
                <a:gd name="T5" fmla="*/ 202 h 315"/>
                <a:gd name="T6" fmla="*/ 327 w 506"/>
                <a:gd name="T7" fmla="*/ 11 h 315"/>
                <a:gd name="T8" fmla="*/ 503 w 506"/>
                <a:gd name="T9" fmla="*/ 110 h 315"/>
                <a:gd name="T10" fmla="*/ 506 w 506"/>
                <a:gd name="T11" fmla="*/ 134 h 315"/>
              </a:gdLst>
              <a:ahLst/>
              <a:cxnLst>
                <a:cxn ang="0">
                  <a:pos x="T0" y="T1"/>
                </a:cxn>
                <a:cxn ang="0">
                  <a:pos x="T2" y="T3"/>
                </a:cxn>
                <a:cxn ang="0">
                  <a:pos x="T4" y="T5"/>
                </a:cxn>
                <a:cxn ang="0">
                  <a:pos x="T6" y="T7"/>
                </a:cxn>
                <a:cxn ang="0">
                  <a:pos x="T8" y="T9"/>
                </a:cxn>
                <a:cxn ang="0">
                  <a:pos x="T10" y="T11"/>
                </a:cxn>
              </a:cxnLst>
              <a:rect l="0" t="0" r="r" b="b"/>
              <a:pathLst>
                <a:path w="506" h="315">
                  <a:moveTo>
                    <a:pt x="506" y="134"/>
                  </a:moveTo>
                  <a:cubicBezTo>
                    <a:pt x="477" y="250"/>
                    <a:pt x="386" y="315"/>
                    <a:pt x="268" y="261"/>
                  </a:cubicBezTo>
                  <a:cubicBezTo>
                    <a:pt x="184" y="222"/>
                    <a:pt x="101" y="189"/>
                    <a:pt x="0" y="202"/>
                  </a:cubicBezTo>
                  <a:cubicBezTo>
                    <a:pt x="88" y="90"/>
                    <a:pt x="196" y="17"/>
                    <a:pt x="327" y="11"/>
                  </a:cubicBezTo>
                  <a:cubicBezTo>
                    <a:pt x="327" y="11"/>
                    <a:pt x="457" y="0"/>
                    <a:pt x="503" y="110"/>
                  </a:cubicBezTo>
                  <a:lnTo>
                    <a:pt x="506" y="134"/>
                  </a:lnTo>
                  <a:close/>
                </a:path>
              </a:pathLst>
            </a:custGeom>
            <a:solidFill>
              <a:schemeClr val="accent1"/>
            </a:solidFill>
            <a:ln>
              <a:noFill/>
            </a:ln>
          </p:spPr>
          <p:txBody>
            <a:bodyPr anchor="ctr"/>
            <a:lstStyle/>
            <a:p>
              <a:pPr algn="ctr"/>
              <a:endParaRPr sz="2400">
                <a:cs typeface="+mn-ea"/>
                <a:sym typeface="+mn-lt"/>
              </a:endParaRPr>
            </a:p>
          </p:txBody>
        </p:sp>
        <p:sp>
          <p:nvSpPr>
            <p:cNvPr id="20" name="Freeform: Shape 48"/>
            <p:cNvSpPr/>
            <p:nvPr/>
          </p:nvSpPr>
          <p:spPr bwMode="auto">
            <a:xfrm>
              <a:off x="7581032" y="3590445"/>
              <a:ext cx="126510" cy="195715"/>
            </a:xfrm>
            <a:custGeom>
              <a:avLst/>
              <a:gdLst>
                <a:gd name="T0" fmla="*/ 50 w 88"/>
                <a:gd name="T1" fmla="*/ 136 h 136"/>
                <a:gd name="T2" fmla="*/ 80 w 88"/>
                <a:gd name="T3" fmla="*/ 87 h 136"/>
                <a:gd name="T4" fmla="*/ 88 w 88"/>
                <a:gd name="T5" fmla="*/ 0 h 136"/>
                <a:gd name="T6" fmla="*/ 7 w 88"/>
                <a:gd name="T7" fmla="*/ 83 h 136"/>
                <a:gd name="T8" fmla="*/ 44 w 88"/>
                <a:gd name="T9" fmla="*/ 133 h 136"/>
                <a:gd name="T10" fmla="*/ 50 w 88"/>
                <a:gd name="T11" fmla="*/ 136 h 136"/>
              </a:gdLst>
              <a:ahLst/>
              <a:cxnLst>
                <a:cxn ang="0">
                  <a:pos x="T0" y="T1"/>
                </a:cxn>
                <a:cxn ang="0">
                  <a:pos x="T2" y="T3"/>
                </a:cxn>
                <a:cxn ang="0">
                  <a:pos x="T4" y="T5"/>
                </a:cxn>
                <a:cxn ang="0">
                  <a:pos x="T6" y="T7"/>
                </a:cxn>
                <a:cxn ang="0">
                  <a:pos x="T8" y="T9"/>
                </a:cxn>
                <a:cxn ang="0">
                  <a:pos x="T10" y="T11"/>
                </a:cxn>
              </a:cxnLst>
              <a:rect l="0" t="0" r="r" b="b"/>
              <a:pathLst>
                <a:path w="88" h="136">
                  <a:moveTo>
                    <a:pt x="50" y="136"/>
                  </a:moveTo>
                  <a:cubicBezTo>
                    <a:pt x="73" y="127"/>
                    <a:pt x="83" y="108"/>
                    <a:pt x="80" y="87"/>
                  </a:cubicBezTo>
                  <a:cubicBezTo>
                    <a:pt x="71" y="57"/>
                    <a:pt x="76" y="27"/>
                    <a:pt x="88" y="0"/>
                  </a:cubicBezTo>
                  <a:cubicBezTo>
                    <a:pt x="55" y="17"/>
                    <a:pt x="19" y="39"/>
                    <a:pt x="7" y="83"/>
                  </a:cubicBezTo>
                  <a:cubicBezTo>
                    <a:pt x="0" y="110"/>
                    <a:pt x="11" y="129"/>
                    <a:pt x="44" y="133"/>
                  </a:cubicBezTo>
                  <a:lnTo>
                    <a:pt x="50" y="136"/>
                  </a:lnTo>
                  <a:close/>
                </a:path>
              </a:pathLst>
            </a:custGeom>
            <a:solidFill>
              <a:schemeClr val="accent1"/>
            </a:solidFill>
            <a:ln>
              <a:noFill/>
            </a:ln>
          </p:spPr>
          <p:txBody>
            <a:bodyPr anchor="ctr"/>
            <a:lstStyle/>
            <a:p>
              <a:pPr algn="ctr"/>
              <a:endParaRPr sz="2400">
                <a:cs typeface="+mn-ea"/>
                <a:sym typeface="+mn-lt"/>
              </a:endParaRPr>
            </a:p>
          </p:txBody>
        </p:sp>
        <p:sp>
          <p:nvSpPr>
            <p:cNvPr id="21" name="Freeform: Shape 49"/>
            <p:cNvSpPr/>
            <p:nvPr/>
          </p:nvSpPr>
          <p:spPr bwMode="auto">
            <a:xfrm>
              <a:off x="7348555" y="4265170"/>
              <a:ext cx="447655" cy="722302"/>
            </a:xfrm>
            <a:custGeom>
              <a:avLst/>
              <a:gdLst>
                <a:gd name="T0" fmla="*/ 234 w 310"/>
                <a:gd name="T1" fmla="*/ 23 h 501"/>
                <a:gd name="T2" fmla="*/ 232 w 310"/>
                <a:gd name="T3" fmla="*/ 284 h 501"/>
                <a:gd name="T4" fmla="*/ 86 w 310"/>
                <a:gd name="T5" fmla="*/ 501 h 501"/>
                <a:gd name="T6" fmla="*/ 77 w 310"/>
                <a:gd name="T7" fmla="*/ 78 h 501"/>
                <a:gd name="T8" fmla="*/ 215 w 310"/>
                <a:gd name="T9" fmla="*/ 13 h 501"/>
                <a:gd name="T10" fmla="*/ 234 w 310"/>
                <a:gd name="T11" fmla="*/ 23 h 501"/>
              </a:gdLst>
              <a:ahLst/>
              <a:cxnLst>
                <a:cxn ang="0">
                  <a:pos x="T0" y="T1"/>
                </a:cxn>
                <a:cxn ang="0">
                  <a:pos x="T2" y="T3"/>
                </a:cxn>
                <a:cxn ang="0">
                  <a:pos x="T4" y="T5"/>
                </a:cxn>
                <a:cxn ang="0">
                  <a:pos x="T6" y="T7"/>
                </a:cxn>
                <a:cxn ang="0">
                  <a:pos x="T8" y="T9"/>
                </a:cxn>
                <a:cxn ang="0">
                  <a:pos x="T10" y="T11"/>
                </a:cxn>
              </a:cxnLst>
              <a:rect l="0" t="0" r="r" b="b"/>
              <a:pathLst>
                <a:path w="310" h="501">
                  <a:moveTo>
                    <a:pt x="234" y="23"/>
                  </a:moveTo>
                  <a:cubicBezTo>
                    <a:pt x="295" y="110"/>
                    <a:pt x="310" y="210"/>
                    <a:pt x="232" y="284"/>
                  </a:cubicBezTo>
                  <a:cubicBezTo>
                    <a:pt x="156" y="359"/>
                    <a:pt x="102" y="417"/>
                    <a:pt x="86" y="501"/>
                  </a:cubicBezTo>
                  <a:cubicBezTo>
                    <a:pt x="26" y="354"/>
                    <a:pt x="0" y="206"/>
                    <a:pt x="77" y="78"/>
                  </a:cubicBezTo>
                  <a:cubicBezTo>
                    <a:pt x="117" y="12"/>
                    <a:pt x="166" y="0"/>
                    <a:pt x="215" y="13"/>
                  </a:cubicBezTo>
                  <a:lnTo>
                    <a:pt x="234" y="23"/>
                  </a:lnTo>
                  <a:close/>
                </a:path>
              </a:pathLst>
            </a:custGeom>
            <a:solidFill>
              <a:schemeClr val="accent1"/>
            </a:solidFill>
            <a:ln>
              <a:noFill/>
            </a:ln>
          </p:spPr>
          <p:txBody>
            <a:bodyPr anchor="ctr"/>
            <a:lstStyle/>
            <a:p>
              <a:pPr algn="ctr"/>
              <a:endParaRPr sz="2400">
                <a:cs typeface="+mn-ea"/>
                <a:sym typeface="+mn-lt"/>
              </a:endParaRPr>
            </a:p>
          </p:txBody>
        </p:sp>
        <p:sp>
          <p:nvSpPr>
            <p:cNvPr id="25" name="Freeform: Shape 22"/>
            <p:cNvSpPr/>
            <p:nvPr/>
          </p:nvSpPr>
          <p:spPr bwMode="auto">
            <a:xfrm>
              <a:off x="7752344" y="5318119"/>
              <a:ext cx="1112224" cy="214922"/>
            </a:xfrm>
            <a:custGeom>
              <a:avLst/>
              <a:gdLst>
                <a:gd name="T0" fmla="*/ 11 w 87"/>
                <a:gd name="T1" fmla="*/ 5 h 17"/>
                <a:gd name="T2" fmla="*/ 12 w 87"/>
                <a:gd name="T3" fmla="*/ 5 h 17"/>
                <a:gd name="T4" fmla="*/ 20 w 87"/>
                <a:gd name="T5" fmla="*/ 6 h 17"/>
                <a:gd name="T6" fmla="*/ 24 w 87"/>
                <a:gd name="T7" fmla="*/ 4 h 17"/>
                <a:gd name="T8" fmla="*/ 27 w 87"/>
                <a:gd name="T9" fmla="*/ 5 h 17"/>
                <a:gd name="T10" fmla="*/ 29 w 87"/>
                <a:gd name="T11" fmla="*/ 6 h 17"/>
                <a:gd name="T12" fmla="*/ 34 w 87"/>
                <a:gd name="T13" fmla="*/ 2 h 17"/>
                <a:gd name="T14" fmla="*/ 37 w 87"/>
                <a:gd name="T15" fmla="*/ 3 h 17"/>
                <a:gd name="T16" fmla="*/ 40 w 87"/>
                <a:gd name="T17" fmla="*/ 3 h 17"/>
                <a:gd name="T18" fmla="*/ 42 w 87"/>
                <a:gd name="T19" fmla="*/ 1 h 17"/>
                <a:gd name="T20" fmla="*/ 47 w 87"/>
                <a:gd name="T21" fmla="*/ 2 h 17"/>
                <a:gd name="T22" fmla="*/ 50 w 87"/>
                <a:gd name="T23" fmla="*/ 1 h 17"/>
                <a:gd name="T24" fmla="*/ 53 w 87"/>
                <a:gd name="T25" fmla="*/ 1 h 17"/>
                <a:gd name="T26" fmla="*/ 59 w 87"/>
                <a:gd name="T27" fmla="*/ 5 h 17"/>
                <a:gd name="T28" fmla="*/ 64 w 87"/>
                <a:gd name="T29" fmla="*/ 2 h 17"/>
                <a:gd name="T30" fmla="*/ 69 w 87"/>
                <a:gd name="T31" fmla="*/ 5 h 17"/>
                <a:gd name="T32" fmla="*/ 75 w 87"/>
                <a:gd name="T33" fmla="*/ 5 h 17"/>
                <a:gd name="T34" fmla="*/ 81 w 87"/>
                <a:gd name="T35" fmla="*/ 8 h 17"/>
                <a:gd name="T36" fmla="*/ 84 w 87"/>
                <a:gd name="T37" fmla="*/ 9 h 17"/>
                <a:gd name="T38" fmla="*/ 84 w 87"/>
                <a:gd name="T39" fmla="*/ 16 h 17"/>
                <a:gd name="T40" fmla="*/ 76 w 87"/>
                <a:gd name="T41" fmla="*/ 17 h 17"/>
                <a:gd name="T42" fmla="*/ 54 w 87"/>
                <a:gd name="T43" fmla="*/ 17 h 17"/>
                <a:gd name="T44" fmla="*/ 31 w 87"/>
                <a:gd name="T45" fmla="*/ 15 h 17"/>
                <a:gd name="T46" fmla="*/ 15 w 87"/>
                <a:gd name="T47" fmla="*/ 14 h 17"/>
                <a:gd name="T48" fmla="*/ 13 w 87"/>
                <a:gd name="T49" fmla="*/ 14 h 17"/>
                <a:gd name="T50" fmla="*/ 4 w 87"/>
                <a:gd name="T51" fmla="*/ 8 h 17"/>
                <a:gd name="T52" fmla="*/ 11 w 87"/>
                <a:gd name="T53" fmla="*/ 5 h 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87" h="17">
                  <a:moveTo>
                    <a:pt x="11" y="5"/>
                  </a:moveTo>
                  <a:cubicBezTo>
                    <a:pt x="12" y="5"/>
                    <a:pt x="12" y="5"/>
                    <a:pt x="12" y="5"/>
                  </a:cubicBezTo>
                  <a:cubicBezTo>
                    <a:pt x="16" y="3"/>
                    <a:pt x="17" y="3"/>
                    <a:pt x="20" y="6"/>
                  </a:cubicBezTo>
                  <a:cubicBezTo>
                    <a:pt x="20" y="7"/>
                    <a:pt x="23" y="4"/>
                    <a:pt x="24" y="4"/>
                  </a:cubicBezTo>
                  <a:cubicBezTo>
                    <a:pt x="25" y="4"/>
                    <a:pt x="26" y="5"/>
                    <a:pt x="27" y="5"/>
                  </a:cubicBezTo>
                  <a:cubicBezTo>
                    <a:pt x="28" y="5"/>
                    <a:pt x="28" y="6"/>
                    <a:pt x="29" y="6"/>
                  </a:cubicBezTo>
                  <a:cubicBezTo>
                    <a:pt x="32" y="6"/>
                    <a:pt x="32" y="3"/>
                    <a:pt x="34" y="2"/>
                  </a:cubicBezTo>
                  <a:cubicBezTo>
                    <a:pt x="35" y="2"/>
                    <a:pt x="36" y="2"/>
                    <a:pt x="37" y="3"/>
                  </a:cubicBezTo>
                  <a:cubicBezTo>
                    <a:pt x="38" y="3"/>
                    <a:pt x="39" y="4"/>
                    <a:pt x="40" y="3"/>
                  </a:cubicBezTo>
                  <a:cubicBezTo>
                    <a:pt x="41" y="3"/>
                    <a:pt x="41" y="1"/>
                    <a:pt x="42" y="1"/>
                  </a:cubicBezTo>
                  <a:cubicBezTo>
                    <a:pt x="44" y="0"/>
                    <a:pt x="45" y="2"/>
                    <a:pt x="47" y="2"/>
                  </a:cubicBezTo>
                  <a:cubicBezTo>
                    <a:pt x="48" y="2"/>
                    <a:pt x="49" y="2"/>
                    <a:pt x="50" y="1"/>
                  </a:cubicBezTo>
                  <a:cubicBezTo>
                    <a:pt x="51" y="1"/>
                    <a:pt x="52" y="0"/>
                    <a:pt x="53" y="1"/>
                  </a:cubicBezTo>
                  <a:cubicBezTo>
                    <a:pt x="56" y="1"/>
                    <a:pt x="57" y="3"/>
                    <a:pt x="59" y="5"/>
                  </a:cubicBezTo>
                  <a:cubicBezTo>
                    <a:pt x="59" y="2"/>
                    <a:pt x="62" y="2"/>
                    <a:pt x="64" y="2"/>
                  </a:cubicBezTo>
                  <a:cubicBezTo>
                    <a:pt x="67" y="1"/>
                    <a:pt x="68" y="3"/>
                    <a:pt x="69" y="5"/>
                  </a:cubicBezTo>
                  <a:cubicBezTo>
                    <a:pt x="69" y="4"/>
                    <a:pt x="74" y="4"/>
                    <a:pt x="75" y="5"/>
                  </a:cubicBezTo>
                  <a:cubicBezTo>
                    <a:pt x="77" y="5"/>
                    <a:pt x="79" y="7"/>
                    <a:pt x="81" y="8"/>
                  </a:cubicBezTo>
                  <a:cubicBezTo>
                    <a:pt x="82" y="8"/>
                    <a:pt x="83" y="8"/>
                    <a:pt x="84" y="9"/>
                  </a:cubicBezTo>
                  <a:cubicBezTo>
                    <a:pt x="86" y="11"/>
                    <a:pt x="87" y="15"/>
                    <a:pt x="84" y="16"/>
                  </a:cubicBezTo>
                  <a:cubicBezTo>
                    <a:pt x="81" y="17"/>
                    <a:pt x="78" y="17"/>
                    <a:pt x="76" y="17"/>
                  </a:cubicBezTo>
                  <a:cubicBezTo>
                    <a:pt x="68" y="17"/>
                    <a:pt x="61" y="17"/>
                    <a:pt x="54" y="17"/>
                  </a:cubicBezTo>
                  <a:cubicBezTo>
                    <a:pt x="46" y="16"/>
                    <a:pt x="39" y="15"/>
                    <a:pt x="31" y="15"/>
                  </a:cubicBezTo>
                  <a:cubicBezTo>
                    <a:pt x="26" y="15"/>
                    <a:pt x="21" y="14"/>
                    <a:pt x="15" y="14"/>
                  </a:cubicBezTo>
                  <a:cubicBezTo>
                    <a:pt x="15" y="14"/>
                    <a:pt x="14" y="14"/>
                    <a:pt x="13" y="14"/>
                  </a:cubicBezTo>
                  <a:cubicBezTo>
                    <a:pt x="9" y="14"/>
                    <a:pt x="0" y="14"/>
                    <a:pt x="4" y="8"/>
                  </a:cubicBezTo>
                  <a:cubicBezTo>
                    <a:pt x="6" y="5"/>
                    <a:pt x="9" y="6"/>
                    <a:pt x="11" y="5"/>
                  </a:cubicBezTo>
                </a:path>
              </a:pathLst>
            </a:custGeom>
            <a:solidFill>
              <a:schemeClr val="bg1">
                <a:lumMod val="50000"/>
              </a:schemeClr>
            </a:solidFill>
            <a:ln>
              <a:noFill/>
            </a:ln>
          </p:spPr>
          <p:txBody>
            <a:bodyPr anchor="ctr"/>
            <a:lstStyle/>
            <a:p>
              <a:pPr algn="ctr"/>
              <a:endParaRPr sz="2400">
                <a:cs typeface="+mn-ea"/>
                <a:sym typeface="+mn-lt"/>
              </a:endParaRPr>
            </a:p>
          </p:txBody>
        </p:sp>
        <p:sp>
          <p:nvSpPr>
            <p:cNvPr id="26" name="Freeform: Shape 23"/>
            <p:cNvSpPr/>
            <p:nvPr/>
          </p:nvSpPr>
          <p:spPr bwMode="auto">
            <a:xfrm>
              <a:off x="7526676" y="5613636"/>
              <a:ext cx="1552813" cy="1004810"/>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close/>
                </a:path>
              </a:pathLst>
            </a:custGeom>
            <a:solidFill>
              <a:schemeClr val="bg1">
                <a:lumMod val="85000"/>
              </a:schemeClr>
            </a:solidFill>
            <a:ln>
              <a:noFill/>
            </a:ln>
          </p:spPr>
          <p:txBody>
            <a:bodyPr anchor="ctr"/>
            <a:lstStyle/>
            <a:p>
              <a:pPr algn="ctr"/>
              <a:endParaRPr sz="2400">
                <a:cs typeface="+mn-ea"/>
                <a:sym typeface="+mn-lt"/>
              </a:endParaRPr>
            </a:p>
          </p:txBody>
        </p:sp>
        <p:sp>
          <p:nvSpPr>
            <p:cNvPr id="27" name="Freeform: Shape 24"/>
            <p:cNvSpPr/>
            <p:nvPr/>
          </p:nvSpPr>
          <p:spPr bwMode="auto">
            <a:xfrm>
              <a:off x="7526676" y="5383158"/>
              <a:ext cx="1552813" cy="1257295"/>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8" name="Freeform: Shape 25"/>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close/>
                  <a:moveTo>
                    <a:pt x="0" y="0"/>
                  </a:moveTo>
                  <a:lnTo>
                    <a:pt x="0" y="0"/>
                  </a:lnTo>
                  <a:lnTo>
                    <a:pt x="0" y="57"/>
                  </a:lnTo>
                  <a:lnTo>
                    <a:pt x="16" y="57"/>
                  </a:lnTo>
                  <a:lnTo>
                    <a:pt x="16" y="54"/>
                  </a:lnTo>
                  <a:lnTo>
                    <a:pt x="0" y="54"/>
                  </a:lnTo>
                  <a:lnTo>
                    <a:pt x="0" y="0"/>
                  </a:lnTo>
                  <a:close/>
                </a:path>
              </a:pathLst>
            </a:custGeom>
            <a:solidFill>
              <a:srgbClr val="191218"/>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29" name="Freeform: Shape 26"/>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moveTo>
                    <a:pt x="0" y="0"/>
                  </a:moveTo>
                  <a:lnTo>
                    <a:pt x="0" y="0"/>
                  </a:lnTo>
                  <a:lnTo>
                    <a:pt x="0" y="57"/>
                  </a:lnTo>
                  <a:lnTo>
                    <a:pt x="16" y="57"/>
                  </a:lnTo>
                  <a:lnTo>
                    <a:pt x="16" y="54"/>
                  </a:lnTo>
                  <a:lnTo>
                    <a:pt x="0" y="54"/>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0" name="Freeform: Shape 27"/>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close/>
                  <a:moveTo>
                    <a:pt x="280" y="0"/>
                  </a:moveTo>
                  <a:lnTo>
                    <a:pt x="140" y="0"/>
                  </a:lnTo>
                  <a:lnTo>
                    <a:pt x="140" y="3"/>
                  </a:lnTo>
                  <a:lnTo>
                    <a:pt x="280" y="3"/>
                  </a:lnTo>
                  <a:lnTo>
                    <a:pt x="280" y="0"/>
                  </a:lnTo>
                  <a:close/>
                </a:path>
              </a:pathLst>
            </a:custGeom>
            <a:solidFill>
              <a:schemeClr val="bg1">
                <a:lumMod val="50000"/>
              </a:schemeClr>
            </a:solidFill>
            <a:ln>
              <a:noFill/>
            </a:ln>
          </p:spPr>
          <p:txBody>
            <a:bodyPr anchor="ctr"/>
            <a:lstStyle/>
            <a:p>
              <a:pPr algn="ctr"/>
              <a:endParaRPr sz="2400">
                <a:cs typeface="+mn-ea"/>
                <a:sym typeface="+mn-lt"/>
              </a:endParaRPr>
            </a:p>
          </p:txBody>
        </p:sp>
        <p:sp>
          <p:nvSpPr>
            <p:cNvPr id="31" name="Freeform: Shape 28"/>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moveTo>
                    <a:pt x="280" y="0"/>
                  </a:moveTo>
                  <a:lnTo>
                    <a:pt x="140" y="0"/>
                  </a:lnTo>
                  <a:lnTo>
                    <a:pt x="140" y="3"/>
                  </a:lnTo>
                  <a:lnTo>
                    <a:pt x="280" y="3"/>
                  </a:lnTo>
                  <a:lnTo>
                    <a:pt x="280" y="0"/>
                  </a:lnTo>
                </a:path>
              </a:pathLst>
            </a:custGeom>
            <a:solidFill>
              <a:schemeClr val="bg1">
                <a:lumMod val="50000"/>
              </a:schemeClr>
            </a:solidFill>
            <a:ln>
              <a:noFill/>
            </a:ln>
          </p:spPr>
          <p:txBody>
            <a:bodyPr anchor="ctr"/>
            <a:lstStyle/>
            <a:p>
              <a:pPr algn="ctr"/>
              <a:endParaRPr sz="2400">
                <a:cs typeface="+mn-ea"/>
                <a:sym typeface="+mn-lt"/>
              </a:endParaRPr>
            </a:p>
          </p:txBody>
        </p:sp>
        <p:sp>
          <p:nvSpPr>
            <p:cNvPr id="32" name="Rectangle 29"/>
            <p:cNvSpPr/>
            <p:nvPr/>
          </p:nvSpPr>
          <p:spPr bwMode="auto">
            <a:xfrm>
              <a:off x="7462199" y="5436326"/>
              <a:ext cx="1681767" cy="300891"/>
            </a:xfrm>
            <a:prstGeom prst="rect">
              <a:avLst/>
            </a:prstGeom>
            <a:solidFill>
              <a:schemeClr val="bg1">
                <a:lumMod val="85000"/>
              </a:schemeClr>
            </a:solidFill>
            <a:ln>
              <a:noFill/>
            </a:ln>
          </p:spPr>
          <p:txBody>
            <a:bodyPr anchor="ctr"/>
            <a:lstStyle/>
            <a:p>
              <a:pPr algn="ctr"/>
              <a:endParaRPr sz="2400">
                <a:cs typeface="+mn-ea"/>
                <a:sym typeface="+mn-lt"/>
              </a:endParaRPr>
            </a:p>
          </p:txBody>
        </p:sp>
        <p:sp>
          <p:nvSpPr>
            <p:cNvPr id="33" name="Rectangle 30"/>
            <p:cNvSpPr/>
            <p:nvPr/>
          </p:nvSpPr>
          <p:spPr bwMode="auto">
            <a:xfrm>
              <a:off x="7462199" y="5436326"/>
              <a:ext cx="1681767" cy="3008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endParaRPr sz="2400">
                <a:cs typeface="+mn-ea"/>
                <a:sym typeface="+mn-lt"/>
              </a:endParaRPr>
            </a:p>
          </p:txBody>
        </p:sp>
        <p:sp>
          <p:nvSpPr>
            <p:cNvPr id="34" name="Freeform: Shape 31"/>
            <p:cNvSpPr/>
            <p:nvPr/>
          </p:nvSpPr>
          <p:spPr bwMode="auto">
            <a:xfrm>
              <a:off x="7548168" y="5753335"/>
              <a:ext cx="752227" cy="865111"/>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5" name="Freeform: Shape 32"/>
            <p:cNvSpPr/>
            <p:nvPr/>
          </p:nvSpPr>
          <p:spPr bwMode="auto">
            <a:xfrm>
              <a:off x="7548168" y="5522858"/>
              <a:ext cx="752227" cy="1117595"/>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6" name="Rectangle 33"/>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7" name="Rectangle 34"/>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38" name="Freeform: Shape 35"/>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39" name="Freeform: Shape 36"/>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grpSp>
      <p:pic>
        <p:nvPicPr>
          <p:cNvPr id="40" name="图片 2"/>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flipH="1">
            <a:off x="3900214" y="4361242"/>
            <a:ext cx="4924367" cy="2095500"/>
          </a:xfrm>
          <a:prstGeom prst="rect">
            <a:avLst/>
          </a:prstGeom>
        </p:spPr>
      </p:pic>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fade">
                                      <p:cBhvr>
                                        <p:cTn id="12" dur="1000"/>
                                        <p:tgtEl>
                                          <p:spTgt spid="4"/>
                                        </p:tgtEl>
                                      </p:cBhvr>
                                    </p:animEffect>
                                    <p:anim calcmode="lin" valueType="num">
                                      <p:cBhvr>
                                        <p:cTn id="13" dur="1000" fill="hold"/>
                                        <p:tgtEl>
                                          <p:spTgt spid="4"/>
                                        </p:tgtEl>
                                        <p:attrNameLst>
                                          <p:attrName>ppt_x</p:attrName>
                                        </p:attrNameLst>
                                      </p:cBhvr>
                                      <p:tavLst>
                                        <p:tav tm="0">
                                          <p:val>
                                            <p:strVal val="#ppt_x"/>
                                          </p:val>
                                        </p:tav>
                                        <p:tav tm="100000">
                                          <p:val>
                                            <p:strVal val="#ppt_x"/>
                                          </p:val>
                                        </p:tav>
                                      </p:tavLst>
                                    </p:anim>
                                    <p:anim calcmode="lin" valueType="num">
                                      <p:cBhvr>
                                        <p:cTn id="14"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14" presetClass="entr" presetSubtype="10" fill="hold" grpId="0" nodeType="clickEffect">
                                  <p:stCondLst>
                                    <p:cond delay="0"/>
                                  </p:stCondLst>
                                  <p:childTnLst>
                                    <p:set>
                                      <p:cBhvr>
                                        <p:cTn id="18" dur="1" fill="hold">
                                          <p:stCondLst>
                                            <p:cond delay="0"/>
                                          </p:stCondLst>
                                        </p:cTn>
                                        <p:tgtEl>
                                          <p:spTgt spid="23"/>
                                        </p:tgtEl>
                                        <p:attrNameLst>
                                          <p:attrName>style.visibility</p:attrName>
                                        </p:attrNameLst>
                                      </p:cBhvr>
                                      <p:to>
                                        <p:strVal val="visible"/>
                                      </p:to>
                                    </p:set>
                                    <p:animEffect transition="in" filter="randombar(horizontal)">
                                      <p:cBhvr>
                                        <p:cTn id="19" dur="500"/>
                                        <p:tgtEl>
                                          <p:spTgt spid="23"/>
                                        </p:tgtEl>
                                      </p:cBhvr>
                                    </p:animEffect>
                                  </p:childTnLst>
                                </p:cTn>
                              </p:par>
                            </p:childTnLst>
                          </p:cTn>
                        </p:par>
                      </p:childTnLst>
                    </p:cTn>
                  </p:par>
                  <p:par>
                    <p:cTn id="20" fill="hold">
                      <p:stCondLst>
                        <p:cond delay="indefinite"/>
                      </p:stCondLst>
                      <p:childTnLst>
                        <p:par>
                          <p:cTn id="21" fill="hold">
                            <p:stCondLst>
                              <p:cond delay="0"/>
                            </p:stCondLst>
                            <p:childTnLst>
                              <p:par>
                                <p:cTn id="22" presetID="14" presetClass="entr" presetSubtype="10" fill="hold" grpId="0" nodeType="clickEffect">
                                  <p:stCondLst>
                                    <p:cond delay="0"/>
                                  </p:stCondLst>
                                  <p:childTnLst>
                                    <p:set>
                                      <p:cBhvr>
                                        <p:cTn id="23" dur="1" fill="hold">
                                          <p:stCondLst>
                                            <p:cond delay="0"/>
                                          </p:stCondLst>
                                        </p:cTn>
                                        <p:tgtEl>
                                          <p:spTgt spid="24"/>
                                        </p:tgtEl>
                                        <p:attrNameLst>
                                          <p:attrName>style.visibility</p:attrName>
                                        </p:attrNameLst>
                                      </p:cBhvr>
                                      <p:to>
                                        <p:strVal val="visible"/>
                                      </p:to>
                                    </p:set>
                                    <p:animEffect transition="in" filter="randombar(horizontal)">
                                      <p:cBhvr>
                                        <p:cTn id="24" dur="500"/>
                                        <p:tgtEl>
                                          <p:spTgt spid="24"/>
                                        </p:tgtEl>
                                      </p:cBhvr>
                                    </p:animEffect>
                                  </p:childTnLst>
                                </p:cTn>
                              </p:par>
                            </p:childTnLst>
                          </p:cTn>
                        </p:par>
                        <p:par>
                          <p:cTn id="25" fill="hold">
                            <p:stCondLst>
                              <p:cond delay="500"/>
                            </p:stCondLst>
                            <p:childTnLst>
                              <p:par>
                                <p:cTn id="26" presetID="42" presetClass="entr" presetSubtype="0" fill="hold" nodeType="afterEffect">
                                  <p:stCondLst>
                                    <p:cond delay="0"/>
                                  </p:stCondLst>
                                  <p:childTnLst>
                                    <p:set>
                                      <p:cBhvr>
                                        <p:cTn id="27" dur="1" fill="hold">
                                          <p:stCondLst>
                                            <p:cond delay="0"/>
                                          </p:stCondLst>
                                        </p:cTn>
                                        <p:tgtEl>
                                          <p:spTgt spid="8"/>
                                        </p:tgtEl>
                                        <p:attrNameLst>
                                          <p:attrName>style.visibility</p:attrName>
                                        </p:attrNameLst>
                                      </p:cBhvr>
                                      <p:to>
                                        <p:strVal val="visible"/>
                                      </p:to>
                                    </p:set>
                                    <p:animEffect transition="in" filter="fade">
                                      <p:cBhvr>
                                        <p:cTn id="28" dur="1000"/>
                                        <p:tgtEl>
                                          <p:spTgt spid="8"/>
                                        </p:tgtEl>
                                      </p:cBhvr>
                                    </p:animEffect>
                                    <p:anim calcmode="lin" valueType="num">
                                      <p:cBhvr>
                                        <p:cTn id="29" dur="1000" fill="hold"/>
                                        <p:tgtEl>
                                          <p:spTgt spid="8"/>
                                        </p:tgtEl>
                                        <p:attrNameLst>
                                          <p:attrName>ppt_x</p:attrName>
                                        </p:attrNameLst>
                                      </p:cBhvr>
                                      <p:tavLst>
                                        <p:tav tm="0">
                                          <p:val>
                                            <p:strVal val="#ppt_x"/>
                                          </p:val>
                                        </p:tav>
                                        <p:tav tm="100000">
                                          <p:val>
                                            <p:strVal val="#ppt_x"/>
                                          </p:val>
                                        </p:tav>
                                      </p:tavLst>
                                    </p:anim>
                                    <p:anim calcmode="lin" valueType="num">
                                      <p:cBhvr>
                                        <p:cTn id="30"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23" grpId="0"/>
      <p:bldP spid="24"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矩形 5"/>
          <p:cNvSpPr/>
          <p:nvPr/>
        </p:nvSpPr>
        <p:spPr>
          <a:xfrm>
            <a:off x="0" y="0"/>
            <a:ext cx="12192000" cy="6858000"/>
          </a:xfrm>
          <a:prstGeom prst="rect">
            <a:avLst/>
          </a:prstGeom>
          <a:solidFill>
            <a:srgbClr val="FFF2C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pic>
        <p:nvPicPr>
          <p:cNvPr id="22" name="图片 2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flipH="1">
            <a:off x="1374447" y="1158475"/>
            <a:ext cx="6875447" cy="4361842"/>
          </a:xfrm>
          <a:prstGeom prst="rect">
            <a:avLst/>
          </a:prstGeom>
        </p:spPr>
      </p:pic>
      <p:sp>
        <p:nvSpPr>
          <p:cNvPr id="21" name="文本框 20"/>
          <p:cNvSpPr txBox="1"/>
          <p:nvPr/>
        </p:nvSpPr>
        <p:spPr>
          <a:xfrm>
            <a:off x="2500603" y="3125303"/>
            <a:ext cx="4763038" cy="1323439"/>
          </a:xfrm>
          <a:prstGeom prst="rect">
            <a:avLst/>
          </a:prstGeom>
          <a:noFill/>
        </p:spPr>
        <p:txBody>
          <a:bodyPr wrap="square" rtlCol="0">
            <a:spAutoFit/>
          </a:bodyPr>
          <a:lstStyle/>
          <a:p>
            <a:pPr algn="ctr"/>
            <a:r>
              <a:rPr lang="en-US" altLang="zh-CN" sz="4000" dirty="0" smtClean="0">
                <a:solidFill>
                  <a:srgbClr val="FF0000"/>
                </a:solidFill>
                <a:latin typeface="Times New Roman" panose="02020603050405020304" pitchFamily="18" charset="0"/>
                <a:ea typeface="华康少女文字W5" panose="040F0509000000000000" pitchFamily="81" charset="-122"/>
                <a:cs typeface="Times New Roman" panose="02020603050405020304" pitchFamily="18" charset="0"/>
              </a:rPr>
              <a:t>HẸN GẶP LẠI CÁC EM</a:t>
            </a:r>
            <a:endParaRPr lang="zh-CN" altLang="en-US" sz="4000" dirty="0">
              <a:solidFill>
                <a:srgbClr val="FF0000"/>
              </a:solidFill>
              <a:latin typeface="Times New Roman" panose="02020603050405020304" pitchFamily="18" charset="0"/>
              <a:ea typeface="华康少女文字W5" panose="040F0509000000000000" pitchFamily="81" charset="-122"/>
              <a:cs typeface="Times New Roman" panose="02020603050405020304" pitchFamily="18" charset="0"/>
            </a:endParaRPr>
          </a:p>
        </p:txBody>
      </p:sp>
      <p:grpSp>
        <p:nvGrpSpPr>
          <p:cNvPr id="19" name="Group 1"/>
          <p:cNvGrpSpPr/>
          <p:nvPr/>
        </p:nvGrpSpPr>
        <p:grpSpPr>
          <a:xfrm>
            <a:off x="7966723" y="1506196"/>
            <a:ext cx="3315235" cy="4561652"/>
            <a:chOff x="6991729" y="2078801"/>
            <a:chExt cx="3315235" cy="4561652"/>
          </a:xfrm>
        </p:grpSpPr>
        <p:sp>
          <p:nvSpPr>
            <p:cNvPr id="20" name="Freeform: Shape 37"/>
            <p:cNvSpPr/>
            <p:nvPr/>
          </p:nvSpPr>
          <p:spPr bwMode="auto">
            <a:xfrm>
              <a:off x="7948670" y="2078801"/>
              <a:ext cx="722302" cy="590386"/>
            </a:xfrm>
            <a:custGeom>
              <a:avLst/>
              <a:gdLst>
                <a:gd name="T0" fmla="*/ 442 w 501"/>
                <a:gd name="T1" fmla="*/ 374 h 409"/>
                <a:gd name="T2" fmla="*/ 168 w 501"/>
                <a:gd name="T3" fmla="*/ 264 h 409"/>
                <a:gd name="T4" fmla="*/ 0 w 501"/>
                <a:gd name="T5" fmla="*/ 7 h 409"/>
                <a:gd name="T6" fmla="*/ 451 w 501"/>
                <a:gd name="T7" fmla="*/ 171 h 409"/>
                <a:gd name="T8" fmla="*/ 463 w 501"/>
                <a:gd name="T9" fmla="*/ 357 h 409"/>
                <a:gd name="T10" fmla="*/ 442 w 501"/>
                <a:gd name="T11" fmla="*/ 374 h 409"/>
              </a:gdLst>
              <a:ahLst/>
              <a:cxnLst>
                <a:cxn ang="0">
                  <a:pos x="T0" y="T1"/>
                </a:cxn>
                <a:cxn ang="0">
                  <a:pos x="T2" y="T3"/>
                </a:cxn>
                <a:cxn ang="0">
                  <a:pos x="T4" y="T5"/>
                </a:cxn>
                <a:cxn ang="0">
                  <a:pos x="T6" y="T7"/>
                </a:cxn>
                <a:cxn ang="0">
                  <a:pos x="T8" y="T9"/>
                </a:cxn>
                <a:cxn ang="0">
                  <a:pos x="T10" y="T11"/>
                </a:cxn>
              </a:cxnLst>
              <a:rect l="0" t="0" r="r" b="b"/>
              <a:pathLst>
                <a:path w="501" h="409">
                  <a:moveTo>
                    <a:pt x="442" y="374"/>
                  </a:moveTo>
                  <a:cubicBezTo>
                    <a:pt x="324" y="409"/>
                    <a:pt x="212" y="382"/>
                    <a:pt x="168" y="264"/>
                  </a:cubicBezTo>
                  <a:cubicBezTo>
                    <a:pt x="122" y="144"/>
                    <a:pt x="81" y="59"/>
                    <a:pt x="0" y="7"/>
                  </a:cubicBezTo>
                  <a:cubicBezTo>
                    <a:pt x="181" y="0"/>
                    <a:pt x="347" y="28"/>
                    <a:pt x="451" y="171"/>
                  </a:cubicBezTo>
                  <a:cubicBezTo>
                    <a:pt x="501" y="243"/>
                    <a:pt x="495" y="305"/>
                    <a:pt x="463" y="357"/>
                  </a:cubicBezTo>
                  <a:lnTo>
                    <a:pt x="442" y="374"/>
                  </a:lnTo>
                  <a:close/>
                </a:path>
              </a:pathLst>
            </a:custGeom>
            <a:solidFill>
              <a:schemeClr val="accent1"/>
            </a:solidFill>
            <a:ln>
              <a:noFill/>
            </a:ln>
          </p:spPr>
          <p:txBody>
            <a:bodyPr anchor="ctr"/>
            <a:lstStyle/>
            <a:p>
              <a:pPr algn="ctr"/>
              <a:endParaRPr sz="2400">
                <a:cs typeface="+mn-ea"/>
                <a:sym typeface="+mn-lt"/>
              </a:endParaRPr>
            </a:p>
          </p:txBody>
        </p:sp>
        <p:sp>
          <p:nvSpPr>
            <p:cNvPr id="23" name="Freeform: Shape 38"/>
            <p:cNvSpPr/>
            <p:nvPr/>
          </p:nvSpPr>
          <p:spPr bwMode="auto">
            <a:xfrm>
              <a:off x="8921831" y="2238833"/>
              <a:ext cx="615254" cy="471443"/>
            </a:xfrm>
            <a:custGeom>
              <a:avLst/>
              <a:gdLst>
                <a:gd name="T0" fmla="*/ 36 w 427"/>
                <a:gd name="T1" fmla="*/ 265 h 327"/>
                <a:gd name="T2" fmla="*/ 268 w 427"/>
                <a:gd name="T3" fmla="*/ 221 h 327"/>
                <a:gd name="T4" fmla="*/ 427 w 427"/>
                <a:gd name="T5" fmla="*/ 29 h 327"/>
                <a:gd name="T6" fmla="*/ 99 w 427"/>
                <a:gd name="T7" fmla="*/ 80 h 327"/>
                <a:gd name="T8" fmla="*/ 25 w 427"/>
                <a:gd name="T9" fmla="*/ 246 h 327"/>
                <a:gd name="T10" fmla="*/ 36 w 427"/>
                <a:gd name="T11" fmla="*/ 265 h 327"/>
              </a:gdLst>
              <a:ahLst/>
              <a:cxnLst>
                <a:cxn ang="0">
                  <a:pos x="T0" y="T1"/>
                </a:cxn>
                <a:cxn ang="0">
                  <a:pos x="T2" y="T3"/>
                </a:cxn>
                <a:cxn ang="0">
                  <a:pos x="T4" y="T5"/>
                </a:cxn>
                <a:cxn ang="0">
                  <a:pos x="T6" y="T7"/>
                </a:cxn>
                <a:cxn ang="0">
                  <a:pos x="T8" y="T9"/>
                </a:cxn>
                <a:cxn ang="0">
                  <a:pos x="T10" y="T11"/>
                </a:cxn>
              </a:cxnLst>
              <a:rect l="0" t="0" r="r" b="b"/>
              <a:pathLst>
                <a:path w="427" h="327">
                  <a:moveTo>
                    <a:pt x="36" y="265"/>
                  </a:moveTo>
                  <a:cubicBezTo>
                    <a:pt x="115" y="327"/>
                    <a:pt x="213" y="322"/>
                    <a:pt x="268" y="221"/>
                  </a:cubicBezTo>
                  <a:cubicBezTo>
                    <a:pt x="308" y="145"/>
                    <a:pt x="348" y="77"/>
                    <a:pt x="427" y="29"/>
                  </a:cubicBezTo>
                  <a:cubicBezTo>
                    <a:pt x="305" y="0"/>
                    <a:pt x="194" y="8"/>
                    <a:pt x="99" y="80"/>
                  </a:cubicBezTo>
                  <a:cubicBezTo>
                    <a:pt x="99" y="80"/>
                    <a:pt x="0" y="141"/>
                    <a:pt x="25" y="246"/>
                  </a:cubicBezTo>
                  <a:lnTo>
                    <a:pt x="36" y="265"/>
                  </a:lnTo>
                  <a:close/>
                </a:path>
              </a:pathLst>
            </a:custGeom>
            <a:solidFill>
              <a:schemeClr val="accent1"/>
            </a:solidFill>
            <a:ln>
              <a:noFill/>
            </a:ln>
          </p:spPr>
          <p:txBody>
            <a:bodyPr anchor="ctr"/>
            <a:lstStyle/>
            <a:p>
              <a:pPr algn="ctr"/>
              <a:endParaRPr sz="2400">
                <a:cs typeface="+mn-ea"/>
                <a:sym typeface="+mn-lt"/>
              </a:endParaRPr>
            </a:p>
          </p:txBody>
        </p:sp>
        <p:sp>
          <p:nvSpPr>
            <p:cNvPr id="24" name="Freeform: Shape 39"/>
            <p:cNvSpPr/>
            <p:nvPr/>
          </p:nvSpPr>
          <p:spPr bwMode="auto">
            <a:xfrm>
              <a:off x="7566977" y="2514562"/>
              <a:ext cx="2186369" cy="3075189"/>
            </a:xfrm>
            <a:custGeom>
              <a:avLst/>
              <a:gdLst>
                <a:gd name="T0" fmla="*/ 243 w 1517"/>
                <a:gd name="T1" fmla="*/ 1096 h 2133"/>
                <a:gd name="T2" fmla="*/ 54 w 1517"/>
                <a:gd name="T3" fmla="*/ 868 h 2133"/>
                <a:gd name="T4" fmla="*/ 345 w 1517"/>
                <a:gd name="T5" fmla="*/ 1058 h 2133"/>
                <a:gd name="T6" fmla="*/ 521 w 1517"/>
                <a:gd name="T7" fmla="*/ 1132 h 2133"/>
                <a:gd name="T8" fmla="*/ 487 w 1517"/>
                <a:gd name="T9" fmla="*/ 1052 h 2133"/>
                <a:gd name="T10" fmla="*/ 442 w 1517"/>
                <a:gd name="T11" fmla="*/ 915 h 2133"/>
                <a:gd name="T12" fmla="*/ 0 w 1517"/>
                <a:gd name="T13" fmla="*/ 527 h 2133"/>
                <a:gd name="T14" fmla="*/ 422 w 1517"/>
                <a:gd name="T15" fmla="*/ 767 h 2133"/>
                <a:gd name="T16" fmla="*/ 439 w 1517"/>
                <a:gd name="T17" fmla="*/ 583 h 2133"/>
                <a:gd name="T18" fmla="*/ 274 w 1517"/>
                <a:gd name="T19" fmla="*/ 268 h 2133"/>
                <a:gd name="T20" fmla="*/ 465 w 1517"/>
                <a:gd name="T21" fmla="*/ 494 h 2133"/>
                <a:gd name="T22" fmla="*/ 562 w 1517"/>
                <a:gd name="T23" fmla="*/ 312 h 2133"/>
                <a:gd name="T24" fmla="*/ 533 w 1517"/>
                <a:gd name="T25" fmla="*/ 944 h 2133"/>
                <a:gd name="T26" fmla="*/ 748 w 1517"/>
                <a:gd name="T27" fmla="*/ 513 h 2133"/>
                <a:gd name="T28" fmla="*/ 647 w 1517"/>
                <a:gd name="T29" fmla="*/ 1177 h 2133"/>
                <a:gd name="T30" fmla="*/ 723 w 1517"/>
                <a:gd name="T31" fmla="*/ 1368 h 2133"/>
                <a:gd name="T32" fmla="*/ 894 w 1517"/>
                <a:gd name="T33" fmla="*/ 949 h 2133"/>
                <a:gd name="T34" fmla="*/ 672 w 1517"/>
                <a:gd name="T35" fmla="*/ 0 h 2133"/>
                <a:gd name="T36" fmla="*/ 859 w 1517"/>
                <a:gd name="T37" fmla="*/ 284 h 2133"/>
                <a:gd name="T38" fmla="*/ 1014 w 1517"/>
                <a:gd name="T39" fmla="*/ 21 h 2133"/>
                <a:gd name="T40" fmla="*/ 908 w 1517"/>
                <a:gd name="T41" fmla="*/ 399 h 2133"/>
                <a:gd name="T42" fmla="*/ 986 w 1517"/>
                <a:gd name="T43" fmla="*/ 893 h 2133"/>
                <a:gd name="T44" fmla="*/ 947 w 1517"/>
                <a:gd name="T45" fmla="*/ 1139 h 2133"/>
                <a:gd name="T46" fmla="*/ 1123 w 1517"/>
                <a:gd name="T47" fmla="*/ 297 h 2133"/>
                <a:gd name="T48" fmla="*/ 1147 w 1517"/>
                <a:gd name="T49" fmla="*/ 676 h 2133"/>
                <a:gd name="T50" fmla="*/ 1517 w 1517"/>
                <a:gd name="T51" fmla="*/ 551 h 2133"/>
                <a:gd name="T52" fmla="*/ 1141 w 1517"/>
                <a:gd name="T53" fmla="*/ 760 h 2133"/>
                <a:gd name="T54" fmla="*/ 1053 w 1517"/>
                <a:gd name="T55" fmla="*/ 1131 h 2133"/>
                <a:gd name="T56" fmla="*/ 1236 w 1517"/>
                <a:gd name="T57" fmla="*/ 1105 h 2133"/>
                <a:gd name="T58" fmla="*/ 1448 w 1517"/>
                <a:gd name="T59" fmla="*/ 831 h 2133"/>
                <a:gd name="T60" fmla="*/ 1299 w 1517"/>
                <a:gd name="T61" fmla="*/ 1117 h 2133"/>
                <a:gd name="T62" fmla="*/ 1500 w 1517"/>
                <a:gd name="T63" fmla="*/ 1218 h 2133"/>
                <a:gd name="T64" fmla="*/ 996 w 1517"/>
                <a:gd name="T65" fmla="*/ 1251 h 2133"/>
                <a:gd name="T66" fmla="*/ 929 w 1517"/>
                <a:gd name="T67" fmla="*/ 1357 h 2133"/>
                <a:gd name="T68" fmla="*/ 655 w 1517"/>
                <a:gd name="T69" fmla="*/ 2132 h 2133"/>
                <a:gd name="T70" fmla="*/ 389 w 1517"/>
                <a:gd name="T71" fmla="*/ 2133 h 2133"/>
                <a:gd name="T72" fmla="*/ 566 w 1517"/>
                <a:gd name="T73" fmla="*/ 1551 h 2133"/>
                <a:gd name="T74" fmla="*/ 587 w 1517"/>
                <a:gd name="T75" fmla="*/ 1364 h 2133"/>
                <a:gd name="T76" fmla="*/ 326 w 1517"/>
                <a:gd name="T77" fmla="*/ 1121 h 2133"/>
                <a:gd name="T78" fmla="*/ 323 w 1517"/>
                <a:gd name="T79" fmla="*/ 1121 h 2133"/>
                <a:gd name="T80" fmla="*/ 32 w 1517"/>
                <a:gd name="T81" fmla="*/ 1300 h 2133"/>
                <a:gd name="T82" fmla="*/ 243 w 1517"/>
                <a:gd name="T83" fmla="*/ 1096 h 2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Lst>
              <a:rect l="0" t="0" r="r" b="b"/>
              <a:pathLst>
                <a:path w="1517" h="2133">
                  <a:moveTo>
                    <a:pt x="243" y="1096"/>
                  </a:moveTo>
                  <a:cubicBezTo>
                    <a:pt x="146" y="1058"/>
                    <a:pt x="62" y="979"/>
                    <a:pt x="54" y="868"/>
                  </a:cubicBezTo>
                  <a:cubicBezTo>
                    <a:pt x="86" y="1046"/>
                    <a:pt x="244" y="1042"/>
                    <a:pt x="345" y="1058"/>
                  </a:cubicBezTo>
                  <a:cubicBezTo>
                    <a:pt x="427" y="1070"/>
                    <a:pt x="475" y="1090"/>
                    <a:pt x="521" y="1132"/>
                  </a:cubicBezTo>
                  <a:cubicBezTo>
                    <a:pt x="511" y="1107"/>
                    <a:pt x="500" y="1081"/>
                    <a:pt x="487" y="1052"/>
                  </a:cubicBezTo>
                  <a:cubicBezTo>
                    <a:pt x="468" y="1008"/>
                    <a:pt x="453" y="962"/>
                    <a:pt x="442" y="915"/>
                  </a:cubicBezTo>
                  <a:cubicBezTo>
                    <a:pt x="369" y="736"/>
                    <a:pt x="235" y="531"/>
                    <a:pt x="0" y="527"/>
                  </a:cubicBezTo>
                  <a:cubicBezTo>
                    <a:pt x="140" y="517"/>
                    <a:pt x="304" y="621"/>
                    <a:pt x="422" y="767"/>
                  </a:cubicBezTo>
                  <a:cubicBezTo>
                    <a:pt x="420" y="706"/>
                    <a:pt x="426" y="644"/>
                    <a:pt x="439" y="583"/>
                  </a:cubicBezTo>
                  <a:cubicBezTo>
                    <a:pt x="443" y="468"/>
                    <a:pt x="409" y="341"/>
                    <a:pt x="274" y="268"/>
                  </a:cubicBezTo>
                  <a:cubicBezTo>
                    <a:pt x="358" y="306"/>
                    <a:pt x="433" y="384"/>
                    <a:pt x="465" y="494"/>
                  </a:cubicBezTo>
                  <a:cubicBezTo>
                    <a:pt x="488" y="431"/>
                    <a:pt x="520" y="370"/>
                    <a:pt x="562" y="312"/>
                  </a:cubicBezTo>
                  <a:cubicBezTo>
                    <a:pt x="412" y="562"/>
                    <a:pt x="458" y="770"/>
                    <a:pt x="533" y="944"/>
                  </a:cubicBezTo>
                  <a:cubicBezTo>
                    <a:pt x="540" y="759"/>
                    <a:pt x="630" y="606"/>
                    <a:pt x="748" y="513"/>
                  </a:cubicBezTo>
                  <a:cubicBezTo>
                    <a:pt x="562" y="709"/>
                    <a:pt x="577" y="987"/>
                    <a:pt x="647" y="1177"/>
                  </a:cubicBezTo>
                  <a:cubicBezTo>
                    <a:pt x="687" y="1254"/>
                    <a:pt x="712" y="1307"/>
                    <a:pt x="723" y="1368"/>
                  </a:cubicBezTo>
                  <a:cubicBezTo>
                    <a:pt x="802" y="1219"/>
                    <a:pt x="871" y="1054"/>
                    <a:pt x="894" y="949"/>
                  </a:cubicBezTo>
                  <a:cubicBezTo>
                    <a:pt x="946" y="713"/>
                    <a:pt x="927" y="336"/>
                    <a:pt x="672" y="0"/>
                  </a:cubicBezTo>
                  <a:cubicBezTo>
                    <a:pt x="738" y="76"/>
                    <a:pt x="805" y="175"/>
                    <a:pt x="859" y="284"/>
                  </a:cubicBezTo>
                  <a:cubicBezTo>
                    <a:pt x="872" y="168"/>
                    <a:pt x="935" y="75"/>
                    <a:pt x="1014" y="21"/>
                  </a:cubicBezTo>
                  <a:cubicBezTo>
                    <a:pt x="879" y="127"/>
                    <a:pt x="877" y="278"/>
                    <a:pt x="908" y="399"/>
                  </a:cubicBezTo>
                  <a:cubicBezTo>
                    <a:pt x="968" y="553"/>
                    <a:pt x="1003" y="725"/>
                    <a:pt x="986" y="893"/>
                  </a:cubicBezTo>
                  <a:cubicBezTo>
                    <a:pt x="982" y="933"/>
                    <a:pt x="969" y="1057"/>
                    <a:pt x="947" y="1139"/>
                  </a:cubicBezTo>
                  <a:cubicBezTo>
                    <a:pt x="1083" y="947"/>
                    <a:pt x="1170" y="665"/>
                    <a:pt x="1123" y="297"/>
                  </a:cubicBezTo>
                  <a:cubicBezTo>
                    <a:pt x="1146" y="409"/>
                    <a:pt x="1154" y="538"/>
                    <a:pt x="1147" y="676"/>
                  </a:cubicBezTo>
                  <a:cubicBezTo>
                    <a:pt x="1253" y="558"/>
                    <a:pt x="1397" y="525"/>
                    <a:pt x="1517" y="551"/>
                  </a:cubicBezTo>
                  <a:cubicBezTo>
                    <a:pt x="1320" y="524"/>
                    <a:pt x="1198" y="640"/>
                    <a:pt x="1141" y="760"/>
                  </a:cubicBezTo>
                  <a:cubicBezTo>
                    <a:pt x="1125" y="887"/>
                    <a:pt x="1100" y="1011"/>
                    <a:pt x="1053" y="1131"/>
                  </a:cubicBezTo>
                  <a:cubicBezTo>
                    <a:pt x="1115" y="1108"/>
                    <a:pt x="1177" y="1101"/>
                    <a:pt x="1236" y="1105"/>
                  </a:cubicBezTo>
                  <a:cubicBezTo>
                    <a:pt x="1336" y="1065"/>
                    <a:pt x="1433" y="985"/>
                    <a:pt x="1448" y="831"/>
                  </a:cubicBezTo>
                  <a:cubicBezTo>
                    <a:pt x="1445" y="933"/>
                    <a:pt x="1395" y="1045"/>
                    <a:pt x="1299" y="1117"/>
                  </a:cubicBezTo>
                  <a:cubicBezTo>
                    <a:pt x="1371" y="1134"/>
                    <a:pt x="1442" y="1168"/>
                    <a:pt x="1500" y="1218"/>
                  </a:cubicBezTo>
                  <a:cubicBezTo>
                    <a:pt x="1270" y="1137"/>
                    <a:pt x="1113" y="1167"/>
                    <a:pt x="996" y="1251"/>
                  </a:cubicBezTo>
                  <a:cubicBezTo>
                    <a:pt x="976" y="1286"/>
                    <a:pt x="954" y="1325"/>
                    <a:pt x="929" y="1357"/>
                  </a:cubicBezTo>
                  <a:cubicBezTo>
                    <a:pt x="725" y="1640"/>
                    <a:pt x="611" y="1861"/>
                    <a:pt x="655" y="2132"/>
                  </a:cubicBezTo>
                  <a:cubicBezTo>
                    <a:pt x="389" y="2133"/>
                    <a:pt x="389" y="2133"/>
                    <a:pt x="389" y="2133"/>
                  </a:cubicBezTo>
                  <a:cubicBezTo>
                    <a:pt x="379" y="1934"/>
                    <a:pt x="437" y="1735"/>
                    <a:pt x="566" y="1551"/>
                  </a:cubicBezTo>
                  <a:cubicBezTo>
                    <a:pt x="585" y="1482"/>
                    <a:pt x="592" y="1424"/>
                    <a:pt x="587" y="1364"/>
                  </a:cubicBezTo>
                  <a:cubicBezTo>
                    <a:pt x="540" y="1242"/>
                    <a:pt x="476" y="1149"/>
                    <a:pt x="326" y="1121"/>
                  </a:cubicBezTo>
                  <a:cubicBezTo>
                    <a:pt x="323" y="1121"/>
                    <a:pt x="323" y="1121"/>
                    <a:pt x="323" y="1121"/>
                  </a:cubicBezTo>
                  <a:cubicBezTo>
                    <a:pt x="217" y="1123"/>
                    <a:pt x="99" y="1161"/>
                    <a:pt x="32" y="1300"/>
                  </a:cubicBezTo>
                  <a:cubicBezTo>
                    <a:pt x="67" y="1213"/>
                    <a:pt x="140" y="1133"/>
                    <a:pt x="243" y="1096"/>
                  </a:cubicBezTo>
                  <a:close/>
                </a:path>
              </a:pathLst>
            </a:custGeom>
            <a:solidFill>
              <a:schemeClr val="bg1">
                <a:lumMod val="85000"/>
              </a:schemeClr>
            </a:solidFill>
            <a:ln>
              <a:noFill/>
            </a:ln>
          </p:spPr>
          <p:txBody>
            <a:bodyPr anchor="ctr"/>
            <a:lstStyle/>
            <a:p>
              <a:pPr algn="ctr"/>
              <a:endParaRPr sz="2400">
                <a:cs typeface="+mn-ea"/>
                <a:sym typeface="+mn-lt"/>
              </a:endParaRPr>
            </a:p>
          </p:txBody>
        </p:sp>
        <p:sp>
          <p:nvSpPr>
            <p:cNvPr id="25" name="Freeform: Shape 40"/>
            <p:cNvSpPr/>
            <p:nvPr/>
          </p:nvSpPr>
          <p:spPr bwMode="auto">
            <a:xfrm>
              <a:off x="9086186" y="2687567"/>
              <a:ext cx="195715" cy="337363"/>
            </a:xfrm>
            <a:custGeom>
              <a:avLst/>
              <a:gdLst>
                <a:gd name="T0" fmla="*/ 83 w 136"/>
                <a:gd name="T1" fmla="*/ 230 h 234"/>
                <a:gd name="T2" fmla="*/ 85 w 136"/>
                <a:gd name="T3" fmla="*/ 229 h 234"/>
                <a:gd name="T4" fmla="*/ 85 w 136"/>
                <a:gd name="T5" fmla="*/ 229 h 234"/>
                <a:gd name="T6" fmla="*/ 120 w 136"/>
                <a:gd name="T7" fmla="*/ 143 h 234"/>
                <a:gd name="T8" fmla="*/ 112 w 136"/>
                <a:gd name="T9" fmla="*/ 0 h 234"/>
                <a:gd name="T10" fmla="*/ 4 w 136"/>
                <a:gd name="T11" fmla="*/ 159 h 234"/>
                <a:gd name="T12" fmla="*/ 70 w 136"/>
                <a:gd name="T13" fmla="*/ 230 h 234"/>
                <a:gd name="T14" fmla="*/ 83 w 136"/>
                <a:gd name="T15" fmla="*/ 229 h 234"/>
                <a:gd name="T16" fmla="*/ 83 w 136"/>
                <a:gd name="T17" fmla="*/ 230 h 234"/>
                <a:gd name="T18" fmla="*/ 87 w 136"/>
                <a:gd name="T19" fmla="*/ 44 h 234"/>
                <a:gd name="T20" fmla="*/ 87 w 136"/>
                <a:gd name="T21" fmla="*/ 44 h 234"/>
                <a:gd name="T22" fmla="*/ 87 w 136"/>
                <a:gd name="T23" fmla="*/ 44 h 23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136" h="234">
                  <a:moveTo>
                    <a:pt x="83" y="230"/>
                  </a:moveTo>
                  <a:cubicBezTo>
                    <a:pt x="84" y="230"/>
                    <a:pt x="84" y="229"/>
                    <a:pt x="85" y="229"/>
                  </a:cubicBezTo>
                  <a:cubicBezTo>
                    <a:pt x="85" y="229"/>
                    <a:pt x="85" y="229"/>
                    <a:pt x="85" y="229"/>
                  </a:cubicBezTo>
                  <a:cubicBezTo>
                    <a:pt x="122" y="209"/>
                    <a:pt x="136" y="174"/>
                    <a:pt x="120" y="143"/>
                  </a:cubicBezTo>
                  <a:cubicBezTo>
                    <a:pt x="101" y="98"/>
                    <a:pt x="100" y="49"/>
                    <a:pt x="112" y="0"/>
                  </a:cubicBezTo>
                  <a:cubicBezTo>
                    <a:pt x="64" y="39"/>
                    <a:pt x="10" y="86"/>
                    <a:pt x="4" y="159"/>
                  </a:cubicBezTo>
                  <a:cubicBezTo>
                    <a:pt x="0" y="208"/>
                    <a:pt x="19" y="234"/>
                    <a:pt x="70" y="230"/>
                  </a:cubicBezTo>
                  <a:cubicBezTo>
                    <a:pt x="83" y="229"/>
                    <a:pt x="83" y="229"/>
                    <a:pt x="83" y="229"/>
                  </a:cubicBezTo>
                  <a:lnTo>
                    <a:pt x="83" y="230"/>
                  </a:lnTo>
                  <a:close/>
                  <a:moveTo>
                    <a:pt x="87" y="44"/>
                  </a:moveTo>
                  <a:cubicBezTo>
                    <a:pt x="87" y="44"/>
                    <a:pt x="87" y="44"/>
                    <a:pt x="87" y="44"/>
                  </a:cubicBezTo>
                  <a:cubicBezTo>
                    <a:pt x="87" y="44"/>
                    <a:pt x="87" y="44"/>
                    <a:pt x="87" y="44"/>
                  </a:cubicBezTo>
                  <a:close/>
                </a:path>
              </a:pathLst>
            </a:custGeom>
            <a:solidFill>
              <a:schemeClr val="accent1"/>
            </a:solidFill>
            <a:ln>
              <a:noFill/>
            </a:ln>
          </p:spPr>
          <p:txBody>
            <a:bodyPr anchor="ctr"/>
            <a:lstStyle/>
            <a:p>
              <a:pPr algn="ctr"/>
              <a:endParaRPr sz="2400">
                <a:cs typeface="+mn-ea"/>
                <a:sym typeface="+mn-lt"/>
              </a:endParaRPr>
            </a:p>
          </p:txBody>
        </p:sp>
        <p:sp>
          <p:nvSpPr>
            <p:cNvPr id="26" name="Freeform: Shape 41"/>
            <p:cNvSpPr/>
            <p:nvPr/>
          </p:nvSpPr>
          <p:spPr bwMode="auto">
            <a:xfrm>
              <a:off x="9645215" y="3153604"/>
              <a:ext cx="661749" cy="434680"/>
            </a:xfrm>
            <a:custGeom>
              <a:avLst/>
              <a:gdLst>
                <a:gd name="T0" fmla="*/ 0 w 459"/>
                <a:gd name="T1" fmla="*/ 113 h 302"/>
                <a:gd name="T2" fmla="*/ 197 w 459"/>
                <a:gd name="T3" fmla="*/ 278 h 302"/>
                <a:gd name="T4" fmla="*/ 459 w 459"/>
                <a:gd name="T5" fmla="*/ 277 h 302"/>
                <a:gd name="T6" fmla="*/ 189 w 459"/>
                <a:gd name="T7" fmla="*/ 36 h 302"/>
                <a:gd name="T8" fmla="*/ 12 w 459"/>
                <a:gd name="T9" fmla="*/ 85 h 302"/>
                <a:gd name="T10" fmla="*/ 12 w 459"/>
                <a:gd name="T11" fmla="*/ 85 h 302"/>
                <a:gd name="T12" fmla="*/ 12 w 459"/>
                <a:gd name="T13" fmla="*/ 85 h 302"/>
                <a:gd name="T14" fmla="*/ 7 w 459"/>
                <a:gd name="T15" fmla="*/ 91 h 302"/>
                <a:gd name="T16" fmla="*/ 9 w 459"/>
                <a:gd name="T17" fmla="*/ 91 h 302"/>
                <a:gd name="T18" fmla="*/ 0 w 459"/>
                <a:gd name="T19" fmla="*/ 113 h 30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459" h="302">
                  <a:moveTo>
                    <a:pt x="0" y="113"/>
                  </a:moveTo>
                  <a:cubicBezTo>
                    <a:pt x="7" y="226"/>
                    <a:pt x="79" y="302"/>
                    <a:pt x="197" y="278"/>
                  </a:cubicBezTo>
                  <a:cubicBezTo>
                    <a:pt x="285" y="260"/>
                    <a:pt x="367" y="245"/>
                    <a:pt x="459" y="277"/>
                  </a:cubicBezTo>
                  <a:cubicBezTo>
                    <a:pt x="397" y="155"/>
                    <a:pt x="309" y="65"/>
                    <a:pt x="189" y="36"/>
                  </a:cubicBezTo>
                  <a:cubicBezTo>
                    <a:pt x="189" y="36"/>
                    <a:pt x="78" y="0"/>
                    <a:pt x="12" y="85"/>
                  </a:cubicBezTo>
                  <a:cubicBezTo>
                    <a:pt x="12" y="85"/>
                    <a:pt x="12" y="85"/>
                    <a:pt x="12" y="85"/>
                  </a:cubicBezTo>
                  <a:cubicBezTo>
                    <a:pt x="12" y="85"/>
                    <a:pt x="12" y="85"/>
                    <a:pt x="12" y="85"/>
                  </a:cubicBezTo>
                  <a:cubicBezTo>
                    <a:pt x="10" y="87"/>
                    <a:pt x="9" y="89"/>
                    <a:pt x="7" y="91"/>
                  </a:cubicBezTo>
                  <a:cubicBezTo>
                    <a:pt x="8" y="91"/>
                    <a:pt x="8" y="91"/>
                    <a:pt x="9" y="91"/>
                  </a:cubicBezTo>
                  <a:lnTo>
                    <a:pt x="0" y="113"/>
                  </a:lnTo>
                  <a:close/>
                </a:path>
              </a:pathLst>
            </a:custGeom>
            <a:solidFill>
              <a:schemeClr val="accent1"/>
            </a:solidFill>
            <a:ln>
              <a:noFill/>
            </a:ln>
          </p:spPr>
          <p:txBody>
            <a:bodyPr anchor="ctr"/>
            <a:lstStyle/>
            <a:p>
              <a:pPr algn="ctr"/>
              <a:endParaRPr sz="2400">
                <a:cs typeface="+mn-ea"/>
                <a:sym typeface="+mn-lt"/>
              </a:endParaRPr>
            </a:p>
          </p:txBody>
        </p:sp>
        <p:sp>
          <p:nvSpPr>
            <p:cNvPr id="27" name="Freeform: Shape 42"/>
            <p:cNvSpPr/>
            <p:nvPr/>
          </p:nvSpPr>
          <p:spPr bwMode="auto">
            <a:xfrm>
              <a:off x="9565200" y="3477992"/>
              <a:ext cx="185982" cy="303842"/>
            </a:xfrm>
            <a:custGeom>
              <a:avLst/>
              <a:gdLst>
                <a:gd name="T0" fmla="*/ 50 w 129"/>
                <a:gd name="T1" fmla="*/ 211 h 211"/>
                <a:gd name="T2" fmla="*/ 44 w 129"/>
                <a:gd name="T3" fmla="*/ 209 h 211"/>
                <a:gd name="T4" fmla="*/ 44 w 129"/>
                <a:gd name="T5" fmla="*/ 209 h 211"/>
                <a:gd name="T6" fmla="*/ 44 w 129"/>
                <a:gd name="T7" fmla="*/ 209 h 211"/>
                <a:gd name="T8" fmla="*/ 9 w 129"/>
                <a:gd name="T9" fmla="*/ 134 h 211"/>
                <a:gd name="T10" fmla="*/ 1 w 129"/>
                <a:gd name="T11" fmla="*/ 0 h 211"/>
                <a:gd name="T12" fmla="*/ 121 w 129"/>
                <a:gd name="T13" fmla="*/ 134 h 211"/>
                <a:gd name="T14" fmla="*/ 57 w 129"/>
                <a:gd name="T15" fmla="*/ 211 h 211"/>
                <a:gd name="T16" fmla="*/ 50 w 129"/>
                <a:gd name="T17" fmla="*/ 210 h 211"/>
                <a:gd name="T18" fmla="*/ 50 w 129"/>
                <a:gd name="T19" fmla="*/ 211 h 2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129" h="211">
                  <a:moveTo>
                    <a:pt x="50" y="211"/>
                  </a:moveTo>
                  <a:cubicBezTo>
                    <a:pt x="48" y="211"/>
                    <a:pt x="46" y="210"/>
                    <a:pt x="44" y="209"/>
                  </a:cubicBezTo>
                  <a:cubicBezTo>
                    <a:pt x="44" y="209"/>
                    <a:pt x="44" y="209"/>
                    <a:pt x="44" y="209"/>
                  </a:cubicBezTo>
                  <a:cubicBezTo>
                    <a:pt x="44" y="209"/>
                    <a:pt x="44" y="209"/>
                    <a:pt x="44" y="209"/>
                  </a:cubicBezTo>
                  <a:cubicBezTo>
                    <a:pt x="10" y="195"/>
                    <a:pt x="0" y="165"/>
                    <a:pt x="9" y="134"/>
                  </a:cubicBezTo>
                  <a:cubicBezTo>
                    <a:pt x="21" y="88"/>
                    <a:pt x="18" y="45"/>
                    <a:pt x="1" y="0"/>
                  </a:cubicBezTo>
                  <a:cubicBezTo>
                    <a:pt x="51" y="31"/>
                    <a:pt x="106" y="67"/>
                    <a:pt x="121" y="134"/>
                  </a:cubicBezTo>
                  <a:cubicBezTo>
                    <a:pt x="129" y="180"/>
                    <a:pt x="109" y="207"/>
                    <a:pt x="57" y="211"/>
                  </a:cubicBezTo>
                  <a:cubicBezTo>
                    <a:pt x="50" y="210"/>
                    <a:pt x="50" y="210"/>
                    <a:pt x="50" y="210"/>
                  </a:cubicBezTo>
                  <a:lnTo>
                    <a:pt x="50" y="211"/>
                  </a:lnTo>
                  <a:close/>
                </a:path>
              </a:pathLst>
            </a:custGeom>
            <a:solidFill>
              <a:schemeClr val="accent1"/>
            </a:solidFill>
            <a:ln>
              <a:noFill/>
            </a:ln>
          </p:spPr>
          <p:txBody>
            <a:bodyPr anchor="ctr"/>
            <a:lstStyle/>
            <a:p>
              <a:pPr algn="ctr"/>
              <a:endParaRPr sz="2400">
                <a:cs typeface="+mn-ea"/>
                <a:sym typeface="+mn-lt"/>
              </a:endParaRPr>
            </a:p>
          </p:txBody>
        </p:sp>
        <p:sp>
          <p:nvSpPr>
            <p:cNvPr id="28" name="Freeform: Shape 43"/>
            <p:cNvSpPr/>
            <p:nvPr/>
          </p:nvSpPr>
          <p:spPr bwMode="auto">
            <a:xfrm>
              <a:off x="9627913" y="4109464"/>
              <a:ext cx="522264" cy="730953"/>
            </a:xfrm>
            <a:custGeom>
              <a:avLst/>
              <a:gdLst>
                <a:gd name="T0" fmla="*/ 28 w 362"/>
                <a:gd name="T1" fmla="*/ 104 h 507"/>
                <a:gd name="T2" fmla="*/ 25 w 362"/>
                <a:gd name="T3" fmla="*/ 116 h 507"/>
                <a:gd name="T4" fmla="*/ 102 w 362"/>
                <a:gd name="T5" fmla="*/ 291 h 507"/>
                <a:gd name="T6" fmla="*/ 319 w 362"/>
                <a:gd name="T7" fmla="*/ 507 h 507"/>
                <a:gd name="T8" fmla="*/ 266 w 362"/>
                <a:gd name="T9" fmla="*/ 83 h 507"/>
                <a:gd name="T10" fmla="*/ 48 w 362"/>
                <a:gd name="T11" fmla="*/ 78 h 507"/>
                <a:gd name="T12" fmla="*/ 48 w 362"/>
                <a:gd name="T13" fmla="*/ 78 h 507"/>
                <a:gd name="T14" fmla="*/ 48 w 362"/>
                <a:gd name="T15" fmla="*/ 78 h 507"/>
                <a:gd name="T16" fmla="*/ 43 w 362"/>
                <a:gd name="T17" fmla="*/ 83 h 507"/>
                <a:gd name="T18" fmla="*/ 44 w 362"/>
                <a:gd name="T19" fmla="*/ 83 h 507"/>
                <a:gd name="T20" fmla="*/ 28 w 362"/>
                <a:gd name="T21" fmla="*/ 104 h 50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62" h="507">
                  <a:moveTo>
                    <a:pt x="28" y="104"/>
                  </a:moveTo>
                  <a:cubicBezTo>
                    <a:pt x="27" y="108"/>
                    <a:pt x="26" y="112"/>
                    <a:pt x="25" y="116"/>
                  </a:cubicBezTo>
                  <a:cubicBezTo>
                    <a:pt x="0" y="199"/>
                    <a:pt x="35" y="259"/>
                    <a:pt x="102" y="291"/>
                  </a:cubicBezTo>
                  <a:cubicBezTo>
                    <a:pt x="196" y="335"/>
                    <a:pt x="268" y="409"/>
                    <a:pt x="319" y="507"/>
                  </a:cubicBezTo>
                  <a:cubicBezTo>
                    <a:pt x="342" y="367"/>
                    <a:pt x="362" y="210"/>
                    <a:pt x="266" y="83"/>
                  </a:cubicBezTo>
                  <a:cubicBezTo>
                    <a:pt x="203" y="0"/>
                    <a:pt x="127" y="0"/>
                    <a:pt x="48" y="78"/>
                  </a:cubicBezTo>
                  <a:cubicBezTo>
                    <a:pt x="48" y="78"/>
                    <a:pt x="48" y="78"/>
                    <a:pt x="48" y="78"/>
                  </a:cubicBezTo>
                  <a:cubicBezTo>
                    <a:pt x="48" y="78"/>
                    <a:pt x="48" y="78"/>
                    <a:pt x="48" y="78"/>
                  </a:cubicBezTo>
                  <a:cubicBezTo>
                    <a:pt x="46" y="80"/>
                    <a:pt x="45" y="81"/>
                    <a:pt x="43" y="83"/>
                  </a:cubicBezTo>
                  <a:cubicBezTo>
                    <a:pt x="44" y="83"/>
                    <a:pt x="44" y="83"/>
                    <a:pt x="44" y="83"/>
                  </a:cubicBezTo>
                  <a:lnTo>
                    <a:pt x="28" y="104"/>
                  </a:lnTo>
                  <a:close/>
                </a:path>
              </a:pathLst>
            </a:custGeom>
            <a:solidFill>
              <a:schemeClr val="accent1"/>
            </a:solidFill>
            <a:ln>
              <a:noFill/>
            </a:ln>
          </p:spPr>
          <p:txBody>
            <a:bodyPr anchor="ctr"/>
            <a:lstStyle/>
            <a:p>
              <a:pPr algn="ctr"/>
              <a:endParaRPr sz="2400">
                <a:cs typeface="+mn-ea"/>
                <a:sym typeface="+mn-lt"/>
              </a:endParaRPr>
            </a:p>
          </p:txBody>
        </p:sp>
        <p:sp>
          <p:nvSpPr>
            <p:cNvPr id="29" name="Freeform: Shape 44"/>
            <p:cNvSpPr/>
            <p:nvPr/>
          </p:nvSpPr>
          <p:spPr bwMode="auto">
            <a:xfrm>
              <a:off x="8588795" y="3162256"/>
              <a:ext cx="206525" cy="165438"/>
            </a:xfrm>
            <a:custGeom>
              <a:avLst/>
              <a:gdLst>
                <a:gd name="T0" fmla="*/ 16 w 143"/>
                <a:gd name="T1" fmla="*/ 94 h 115"/>
                <a:gd name="T2" fmla="*/ 93 w 143"/>
                <a:gd name="T3" fmla="*/ 76 h 115"/>
                <a:gd name="T4" fmla="*/ 143 w 143"/>
                <a:gd name="T5" fmla="*/ 10 h 115"/>
                <a:gd name="T6" fmla="*/ 35 w 143"/>
                <a:gd name="T7" fmla="*/ 31 h 115"/>
                <a:gd name="T8" fmla="*/ 11 w 143"/>
                <a:gd name="T9" fmla="*/ 86 h 115"/>
                <a:gd name="T10" fmla="*/ 18 w 143"/>
                <a:gd name="T11" fmla="*/ 91 h 115"/>
                <a:gd name="T12" fmla="*/ 18 w 143"/>
                <a:gd name="T13" fmla="*/ 91 h 115"/>
                <a:gd name="T14" fmla="*/ 16 w 143"/>
                <a:gd name="T15" fmla="*/ 94 h 115"/>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43" h="115">
                  <a:moveTo>
                    <a:pt x="16" y="94"/>
                  </a:moveTo>
                  <a:cubicBezTo>
                    <a:pt x="45" y="115"/>
                    <a:pt x="76" y="111"/>
                    <a:pt x="93" y="76"/>
                  </a:cubicBezTo>
                  <a:cubicBezTo>
                    <a:pt x="106" y="51"/>
                    <a:pt x="118" y="27"/>
                    <a:pt x="143" y="10"/>
                  </a:cubicBezTo>
                  <a:cubicBezTo>
                    <a:pt x="102" y="0"/>
                    <a:pt x="66" y="7"/>
                    <a:pt x="35" y="31"/>
                  </a:cubicBezTo>
                  <a:cubicBezTo>
                    <a:pt x="35" y="31"/>
                    <a:pt x="0" y="51"/>
                    <a:pt x="11" y="86"/>
                  </a:cubicBezTo>
                  <a:cubicBezTo>
                    <a:pt x="18" y="91"/>
                    <a:pt x="18" y="91"/>
                    <a:pt x="18" y="91"/>
                  </a:cubicBezTo>
                  <a:cubicBezTo>
                    <a:pt x="18" y="91"/>
                    <a:pt x="18" y="91"/>
                    <a:pt x="18" y="91"/>
                  </a:cubicBezTo>
                  <a:cubicBezTo>
                    <a:pt x="17" y="92"/>
                    <a:pt x="17" y="93"/>
                    <a:pt x="16" y="94"/>
                  </a:cubicBezTo>
                  <a:close/>
                </a:path>
              </a:pathLst>
            </a:custGeom>
            <a:solidFill>
              <a:schemeClr val="accent1"/>
            </a:solidFill>
            <a:ln>
              <a:noFill/>
            </a:ln>
          </p:spPr>
          <p:txBody>
            <a:bodyPr anchor="ctr"/>
            <a:lstStyle/>
            <a:p>
              <a:pPr algn="ctr"/>
              <a:endParaRPr sz="2400">
                <a:cs typeface="+mn-ea"/>
                <a:sym typeface="+mn-lt"/>
              </a:endParaRPr>
            </a:p>
          </p:txBody>
        </p:sp>
        <p:sp>
          <p:nvSpPr>
            <p:cNvPr id="30" name="Freeform: Shape 45"/>
            <p:cNvSpPr/>
            <p:nvPr/>
          </p:nvSpPr>
          <p:spPr bwMode="auto">
            <a:xfrm>
              <a:off x="8287115" y="2779478"/>
              <a:ext cx="375209" cy="274647"/>
            </a:xfrm>
            <a:custGeom>
              <a:avLst/>
              <a:gdLst>
                <a:gd name="T0" fmla="*/ 45 w 260"/>
                <a:gd name="T1" fmla="*/ 166 h 190"/>
                <a:gd name="T2" fmla="*/ 140 w 260"/>
                <a:gd name="T3" fmla="*/ 143 h 190"/>
                <a:gd name="T4" fmla="*/ 260 w 260"/>
                <a:gd name="T5" fmla="*/ 43 h 190"/>
                <a:gd name="T6" fmla="*/ 53 w 260"/>
                <a:gd name="T7" fmla="*/ 42 h 190"/>
                <a:gd name="T8" fmla="*/ 37 w 260"/>
                <a:gd name="T9" fmla="*/ 158 h 190"/>
                <a:gd name="T10" fmla="*/ 45 w 260"/>
                <a:gd name="T11" fmla="*/ 166 h 190"/>
              </a:gdLst>
              <a:ahLst/>
              <a:cxnLst>
                <a:cxn ang="0">
                  <a:pos x="T0" y="T1"/>
                </a:cxn>
                <a:cxn ang="0">
                  <a:pos x="T2" y="T3"/>
                </a:cxn>
                <a:cxn ang="0">
                  <a:pos x="T4" y="T5"/>
                </a:cxn>
                <a:cxn ang="0">
                  <a:pos x="T6" y="T7"/>
                </a:cxn>
                <a:cxn ang="0">
                  <a:pos x="T8" y="T9"/>
                </a:cxn>
                <a:cxn ang="0">
                  <a:pos x="T10" y="T11"/>
                </a:cxn>
              </a:cxnLst>
              <a:rect l="0" t="0" r="r" b="b"/>
              <a:pathLst>
                <a:path w="260" h="190">
                  <a:moveTo>
                    <a:pt x="45" y="166"/>
                  </a:moveTo>
                  <a:cubicBezTo>
                    <a:pt x="84" y="190"/>
                    <a:pt x="120" y="175"/>
                    <a:pt x="140" y="143"/>
                  </a:cubicBezTo>
                  <a:cubicBezTo>
                    <a:pt x="168" y="96"/>
                    <a:pt x="208" y="63"/>
                    <a:pt x="260" y="43"/>
                  </a:cubicBezTo>
                  <a:cubicBezTo>
                    <a:pt x="194" y="20"/>
                    <a:pt x="119" y="0"/>
                    <a:pt x="53" y="42"/>
                  </a:cubicBezTo>
                  <a:cubicBezTo>
                    <a:pt x="7" y="67"/>
                    <a:pt x="0" y="111"/>
                    <a:pt x="37" y="158"/>
                  </a:cubicBezTo>
                  <a:lnTo>
                    <a:pt x="45" y="166"/>
                  </a:lnTo>
                  <a:close/>
                </a:path>
              </a:pathLst>
            </a:custGeom>
            <a:solidFill>
              <a:schemeClr val="accent1"/>
            </a:solidFill>
            <a:ln>
              <a:noFill/>
            </a:ln>
          </p:spPr>
          <p:txBody>
            <a:bodyPr anchor="ctr"/>
            <a:lstStyle/>
            <a:p>
              <a:pPr algn="ctr"/>
              <a:endParaRPr sz="2400">
                <a:cs typeface="+mn-ea"/>
                <a:sym typeface="+mn-lt"/>
              </a:endParaRPr>
            </a:p>
          </p:txBody>
        </p:sp>
        <p:sp>
          <p:nvSpPr>
            <p:cNvPr id="31" name="Freeform: Shape 46"/>
            <p:cNvSpPr/>
            <p:nvPr/>
          </p:nvSpPr>
          <p:spPr bwMode="auto">
            <a:xfrm>
              <a:off x="7519399" y="2699463"/>
              <a:ext cx="523345" cy="371964"/>
            </a:xfrm>
            <a:custGeom>
              <a:avLst/>
              <a:gdLst>
                <a:gd name="T0" fmla="*/ 355 w 363"/>
                <a:gd name="T1" fmla="*/ 179 h 258"/>
                <a:gd name="T2" fmla="*/ 161 w 363"/>
                <a:gd name="T3" fmla="*/ 186 h 258"/>
                <a:gd name="T4" fmla="*/ 0 w 363"/>
                <a:gd name="T5" fmla="*/ 58 h 258"/>
                <a:gd name="T6" fmla="*/ 274 w 363"/>
                <a:gd name="T7" fmla="*/ 41 h 258"/>
                <a:gd name="T8" fmla="*/ 362 w 363"/>
                <a:gd name="T9" fmla="*/ 163 h 258"/>
                <a:gd name="T10" fmla="*/ 355 w 363"/>
                <a:gd name="T11" fmla="*/ 179 h 258"/>
              </a:gdLst>
              <a:ahLst/>
              <a:cxnLst>
                <a:cxn ang="0">
                  <a:pos x="T0" y="T1"/>
                </a:cxn>
                <a:cxn ang="0">
                  <a:pos x="T2" y="T3"/>
                </a:cxn>
                <a:cxn ang="0">
                  <a:pos x="T4" y="T5"/>
                </a:cxn>
                <a:cxn ang="0">
                  <a:pos x="T6" y="T7"/>
                </a:cxn>
                <a:cxn ang="0">
                  <a:pos x="T8" y="T9"/>
                </a:cxn>
                <a:cxn ang="0">
                  <a:pos x="T10" y="T11"/>
                </a:cxn>
              </a:cxnLst>
              <a:rect l="0" t="0" r="r" b="b"/>
              <a:pathLst>
                <a:path w="363" h="258">
                  <a:moveTo>
                    <a:pt x="355" y="179"/>
                  </a:moveTo>
                  <a:cubicBezTo>
                    <a:pt x="299" y="248"/>
                    <a:pt x="219" y="258"/>
                    <a:pt x="161" y="186"/>
                  </a:cubicBezTo>
                  <a:cubicBezTo>
                    <a:pt x="115" y="131"/>
                    <a:pt x="70" y="80"/>
                    <a:pt x="0" y="58"/>
                  </a:cubicBezTo>
                  <a:cubicBezTo>
                    <a:pt x="92" y="13"/>
                    <a:pt x="185" y="0"/>
                    <a:pt x="274" y="41"/>
                  </a:cubicBezTo>
                  <a:cubicBezTo>
                    <a:pt x="274" y="41"/>
                    <a:pt x="363" y="74"/>
                    <a:pt x="362" y="163"/>
                  </a:cubicBezTo>
                  <a:lnTo>
                    <a:pt x="355" y="179"/>
                  </a:lnTo>
                  <a:close/>
                </a:path>
              </a:pathLst>
            </a:custGeom>
            <a:solidFill>
              <a:schemeClr val="accent1"/>
            </a:solidFill>
            <a:ln>
              <a:noFill/>
            </a:ln>
          </p:spPr>
          <p:txBody>
            <a:bodyPr anchor="ctr"/>
            <a:lstStyle/>
            <a:p>
              <a:pPr algn="ctr"/>
              <a:endParaRPr sz="2400">
                <a:cs typeface="+mn-ea"/>
                <a:sym typeface="+mn-lt"/>
              </a:endParaRPr>
            </a:p>
          </p:txBody>
        </p:sp>
        <p:sp>
          <p:nvSpPr>
            <p:cNvPr id="32" name="Freeform: Shape 47"/>
            <p:cNvSpPr/>
            <p:nvPr/>
          </p:nvSpPr>
          <p:spPr bwMode="auto">
            <a:xfrm>
              <a:off x="6991729" y="3116841"/>
              <a:ext cx="728790" cy="454143"/>
            </a:xfrm>
            <a:custGeom>
              <a:avLst/>
              <a:gdLst>
                <a:gd name="T0" fmla="*/ 506 w 506"/>
                <a:gd name="T1" fmla="*/ 134 h 315"/>
                <a:gd name="T2" fmla="*/ 268 w 506"/>
                <a:gd name="T3" fmla="*/ 261 h 315"/>
                <a:gd name="T4" fmla="*/ 0 w 506"/>
                <a:gd name="T5" fmla="*/ 202 h 315"/>
                <a:gd name="T6" fmla="*/ 327 w 506"/>
                <a:gd name="T7" fmla="*/ 11 h 315"/>
                <a:gd name="T8" fmla="*/ 503 w 506"/>
                <a:gd name="T9" fmla="*/ 110 h 315"/>
                <a:gd name="T10" fmla="*/ 506 w 506"/>
                <a:gd name="T11" fmla="*/ 134 h 315"/>
              </a:gdLst>
              <a:ahLst/>
              <a:cxnLst>
                <a:cxn ang="0">
                  <a:pos x="T0" y="T1"/>
                </a:cxn>
                <a:cxn ang="0">
                  <a:pos x="T2" y="T3"/>
                </a:cxn>
                <a:cxn ang="0">
                  <a:pos x="T4" y="T5"/>
                </a:cxn>
                <a:cxn ang="0">
                  <a:pos x="T6" y="T7"/>
                </a:cxn>
                <a:cxn ang="0">
                  <a:pos x="T8" y="T9"/>
                </a:cxn>
                <a:cxn ang="0">
                  <a:pos x="T10" y="T11"/>
                </a:cxn>
              </a:cxnLst>
              <a:rect l="0" t="0" r="r" b="b"/>
              <a:pathLst>
                <a:path w="506" h="315">
                  <a:moveTo>
                    <a:pt x="506" y="134"/>
                  </a:moveTo>
                  <a:cubicBezTo>
                    <a:pt x="477" y="250"/>
                    <a:pt x="386" y="315"/>
                    <a:pt x="268" y="261"/>
                  </a:cubicBezTo>
                  <a:cubicBezTo>
                    <a:pt x="184" y="222"/>
                    <a:pt x="101" y="189"/>
                    <a:pt x="0" y="202"/>
                  </a:cubicBezTo>
                  <a:cubicBezTo>
                    <a:pt x="88" y="90"/>
                    <a:pt x="196" y="17"/>
                    <a:pt x="327" y="11"/>
                  </a:cubicBezTo>
                  <a:cubicBezTo>
                    <a:pt x="327" y="11"/>
                    <a:pt x="457" y="0"/>
                    <a:pt x="503" y="110"/>
                  </a:cubicBezTo>
                  <a:lnTo>
                    <a:pt x="506" y="134"/>
                  </a:lnTo>
                  <a:close/>
                </a:path>
              </a:pathLst>
            </a:custGeom>
            <a:solidFill>
              <a:schemeClr val="accent1"/>
            </a:solidFill>
            <a:ln>
              <a:noFill/>
            </a:ln>
          </p:spPr>
          <p:txBody>
            <a:bodyPr anchor="ctr"/>
            <a:lstStyle/>
            <a:p>
              <a:pPr algn="ctr"/>
              <a:endParaRPr sz="2400">
                <a:cs typeface="+mn-ea"/>
                <a:sym typeface="+mn-lt"/>
              </a:endParaRPr>
            </a:p>
          </p:txBody>
        </p:sp>
        <p:sp>
          <p:nvSpPr>
            <p:cNvPr id="33" name="Freeform: Shape 48"/>
            <p:cNvSpPr/>
            <p:nvPr/>
          </p:nvSpPr>
          <p:spPr bwMode="auto">
            <a:xfrm>
              <a:off x="7581032" y="3590445"/>
              <a:ext cx="126510" cy="195715"/>
            </a:xfrm>
            <a:custGeom>
              <a:avLst/>
              <a:gdLst>
                <a:gd name="T0" fmla="*/ 50 w 88"/>
                <a:gd name="T1" fmla="*/ 136 h 136"/>
                <a:gd name="T2" fmla="*/ 80 w 88"/>
                <a:gd name="T3" fmla="*/ 87 h 136"/>
                <a:gd name="T4" fmla="*/ 88 w 88"/>
                <a:gd name="T5" fmla="*/ 0 h 136"/>
                <a:gd name="T6" fmla="*/ 7 w 88"/>
                <a:gd name="T7" fmla="*/ 83 h 136"/>
                <a:gd name="T8" fmla="*/ 44 w 88"/>
                <a:gd name="T9" fmla="*/ 133 h 136"/>
                <a:gd name="T10" fmla="*/ 50 w 88"/>
                <a:gd name="T11" fmla="*/ 136 h 136"/>
              </a:gdLst>
              <a:ahLst/>
              <a:cxnLst>
                <a:cxn ang="0">
                  <a:pos x="T0" y="T1"/>
                </a:cxn>
                <a:cxn ang="0">
                  <a:pos x="T2" y="T3"/>
                </a:cxn>
                <a:cxn ang="0">
                  <a:pos x="T4" y="T5"/>
                </a:cxn>
                <a:cxn ang="0">
                  <a:pos x="T6" y="T7"/>
                </a:cxn>
                <a:cxn ang="0">
                  <a:pos x="T8" y="T9"/>
                </a:cxn>
                <a:cxn ang="0">
                  <a:pos x="T10" y="T11"/>
                </a:cxn>
              </a:cxnLst>
              <a:rect l="0" t="0" r="r" b="b"/>
              <a:pathLst>
                <a:path w="88" h="136">
                  <a:moveTo>
                    <a:pt x="50" y="136"/>
                  </a:moveTo>
                  <a:cubicBezTo>
                    <a:pt x="73" y="127"/>
                    <a:pt x="83" y="108"/>
                    <a:pt x="80" y="87"/>
                  </a:cubicBezTo>
                  <a:cubicBezTo>
                    <a:pt x="71" y="57"/>
                    <a:pt x="76" y="27"/>
                    <a:pt x="88" y="0"/>
                  </a:cubicBezTo>
                  <a:cubicBezTo>
                    <a:pt x="55" y="17"/>
                    <a:pt x="19" y="39"/>
                    <a:pt x="7" y="83"/>
                  </a:cubicBezTo>
                  <a:cubicBezTo>
                    <a:pt x="0" y="110"/>
                    <a:pt x="11" y="129"/>
                    <a:pt x="44" y="133"/>
                  </a:cubicBezTo>
                  <a:lnTo>
                    <a:pt x="50" y="136"/>
                  </a:lnTo>
                  <a:close/>
                </a:path>
              </a:pathLst>
            </a:custGeom>
            <a:solidFill>
              <a:schemeClr val="accent1"/>
            </a:solidFill>
            <a:ln>
              <a:noFill/>
            </a:ln>
          </p:spPr>
          <p:txBody>
            <a:bodyPr anchor="ctr"/>
            <a:lstStyle/>
            <a:p>
              <a:pPr algn="ctr"/>
              <a:endParaRPr sz="2400">
                <a:cs typeface="+mn-ea"/>
                <a:sym typeface="+mn-lt"/>
              </a:endParaRPr>
            </a:p>
          </p:txBody>
        </p:sp>
        <p:sp>
          <p:nvSpPr>
            <p:cNvPr id="34" name="Freeform: Shape 49"/>
            <p:cNvSpPr/>
            <p:nvPr/>
          </p:nvSpPr>
          <p:spPr bwMode="auto">
            <a:xfrm>
              <a:off x="7348555" y="4265170"/>
              <a:ext cx="447655" cy="722302"/>
            </a:xfrm>
            <a:custGeom>
              <a:avLst/>
              <a:gdLst>
                <a:gd name="T0" fmla="*/ 234 w 310"/>
                <a:gd name="T1" fmla="*/ 23 h 501"/>
                <a:gd name="T2" fmla="*/ 232 w 310"/>
                <a:gd name="T3" fmla="*/ 284 h 501"/>
                <a:gd name="T4" fmla="*/ 86 w 310"/>
                <a:gd name="T5" fmla="*/ 501 h 501"/>
                <a:gd name="T6" fmla="*/ 77 w 310"/>
                <a:gd name="T7" fmla="*/ 78 h 501"/>
                <a:gd name="T8" fmla="*/ 215 w 310"/>
                <a:gd name="T9" fmla="*/ 13 h 501"/>
                <a:gd name="T10" fmla="*/ 234 w 310"/>
                <a:gd name="T11" fmla="*/ 23 h 501"/>
              </a:gdLst>
              <a:ahLst/>
              <a:cxnLst>
                <a:cxn ang="0">
                  <a:pos x="T0" y="T1"/>
                </a:cxn>
                <a:cxn ang="0">
                  <a:pos x="T2" y="T3"/>
                </a:cxn>
                <a:cxn ang="0">
                  <a:pos x="T4" y="T5"/>
                </a:cxn>
                <a:cxn ang="0">
                  <a:pos x="T6" y="T7"/>
                </a:cxn>
                <a:cxn ang="0">
                  <a:pos x="T8" y="T9"/>
                </a:cxn>
                <a:cxn ang="0">
                  <a:pos x="T10" y="T11"/>
                </a:cxn>
              </a:cxnLst>
              <a:rect l="0" t="0" r="r" b="b"/>
              <a:pathLst>
                <a:path w="310" h="501">
                  <a:moveTo>
                    <a:pt x="234" y="23"/>
                  </a:moveTo>
                  <a:cubicBezTo>
                    <a:pt x="295" y="110"/>
                    <a:pt x="310" y="210"/>
                    <a:pt x="232" y="284"/>
                  </a:cubicBezTo>
                  <a:cubicBezTo>
                    <a:pt x="156" y="359"/>
                    <a:pt x="102" y="417"/>
                    <a:pt x="86" y="501"/>
                  </a:cubicBezTo>
                  <a:cubicBezTo>
                    <a:pt x="26" y="354"/>
                    <a:pt x="0" y="206"/>
                    <a:pt x="77" y="78"/>
                  </a:cubicBezTo>
                  <a:cubicBezTo>
                    <a:pt x="117" y="12"/>
                    <a:pt x="166" y="0"/>
                    <a:pt x="215" y="13"/>
                  </a:cubicBezTo>
                  <a:lnTo>
                    <a:pt x="234" y="23"/>
                  </a:lnTo>
                  <a:close/>
                </a:path>
              </a:pathLst>
            </a:custGeom>
            <a:solidFill>
              <a:schemeClr val="accent1"/>
            </a:solidFill>
            <a:ln>
              <a:noFill/>
            </a:ln>
          </p:spPr>
          <p:txBody>
            <a:bodyPr anchor="ctr"/>
            <a:lstStyle/>
            <a:p>
              <a:pPr algn="ctr"/>
              <a:endParaRPr sz="2400">
                <a:cs typeface="+mn-ea"/>
                <a:sym typeface="+mn-lt"/>
              </a:endParaRPr>
            </a:p>
          </p:txBody>
        </p:sp>
        <p:sp>
          <p:nvSpPr>
            <p:cNvPr id="35" name="Freeform: Shape 22"/>
            <p:cNvSpPr/>
            <p:nvPr/>
          </p:nvSpPr>
          <p:spPr bwMode="auto">
            <a:xfrm>
              <a:off x="7752344" y="5318119"/>
              <a:ext cx="1112224" cy="214922"/>
            </a:xfrm>
            <a:custGeom>
              <a:avLst/>
              <a:gdLst>
                <a:gd name="T0" fmla="*/ 11 w 87"/>
                <a:gd name="T1" fmla="*/ 5 h 17"/>
                <a:gd name="T2" fmla="*/ 12 w 87"/>
                <a:gd name="T3" fmla="*/ 5 h 17"/>
                <a:gd name="T4" fmla="*/ 20 w 87"/>
                <a:gd name="T5" fmla="*/ 6 h 17"/>
                <a:gd name="T6" fmla="*/ 24 w 87"/>
                <a:gd name="T7" fmla="*/ 4 h 17"/>
                <a:gd name="T8" fmla="*/ 27 w 87"/>
                <a:gd name="T9" fmla="*/ 5 h 17"/>
                <a:gd name="T10" fmla="*/ 29 w 87"/>
                <a:gd name="T11" fmla="*/ 6 h 17"/>
                <a:gd name="T12" fmla="*/ 34 w 87"/>
                <a:gd name="T13" fmla="*/ 2 h 17"/>
                <a:gd name="T14" fmla="*/ 37 w 87"/>
                <a:gd name="T15" fmla="*/ 3 h 17"/>
                <a:gd name="T16" fmla="*/ 40 w 87"/>
                <a:gd name="T17" fmla="*/ 3 h 17"/>
                <a:gd name="T18" fmla="*/ 42 w 87"/>
                <a:gd name="T19" fmla="*/ 1 h 17"/>
                <a:gd name="T20" fmla="*/ 47 w 87"/>
                <a:gd name="T21" fmla="*/ 2 h 17"/>
                <a:gd name="T22" fmla="*/ 50 w 87"/>
                <a:gd name="T23" fmla="*/ 1 h 17"/>
                <a:gd name="T24" fmla="*/ 53 w 87"/>
                <a:gd name="T25" fmla="*/ 1 h 17"/>
                <a:gd name="T26" fmla="*/ 59 w 87"/>
                <a:gd name="T27" fmla="*/ 5 h 17"/>
                <a:gd name="T28" fmla="*/ 64 w 87"/>
                <a:gd name="T29" fmla="*/ 2 h 17"/>
                <a:gd name="T30" fmla="*/ 69 w 87"/>
                <a:gd name="T31" fmla="*/ 5 h 17"/>
                <a:gd name="T32" fmla="*/ 75 w 87"/>
                <a:gd name="T33" fmla="*/ 5 h 17"/>
                <a:gd name="T34" fmla="*/ 81 w 87"/>
                <a:gd name="T35" fmla="*/ 8 h 17"/>
                <a:gd name="T36" fmla="*/ 84 w 87"/>
                <a:gd name="T37" fmla="*/ 9 h 17"/>
                <a:gd name="T38" fmla="*/ 84 w 87"/>
                <a:gd name="T39" fmla="*/ 16 h 17"/>
                <a:gd name="T40" fmla="*/ 76 w 87"/>
                <a:gd name="T41" fmla="*/ 17 h 17"/>
                <a:gd name="T42" fmla="*/ 54 w 87"/>
                <a:gd name="T43" fmla="*/ 17 h 17"/>
                <a:gd name="T44" fmla="*/ 31 w 87"/>
                <a:gd name="T45" fmla="*/ 15 h 17"/>
                <a:gd name="T46" fmla="*/ 15 w 87"/>
                <a:gd name="T47" fmla="*/ 14 h 17"/>
                <a:gd name="T48" fmla="*/ 13 w 87"/>
                <a:gd name="T49" fmla="*/ 14 h 17"/>
                <a:gd name="T50" fmla="*/ 4 w 87"/>
                <a:gd name="T51" fmla="*/ 8 h 17"/>
                <a:gd name="T52" fmla="*/ 11 w 87"/>
                <a:gd name="T53" fmla="*/ 5 h 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87" h="17">
                  <a:moveTo>
                    <a:pt x="11" y="5"/>
                  </a:moveTo>
                  <a:cubicBezTo>
                    <a:pt x="12" y="5"/>
                    <a:pt x="12" y="5"/>
                    <a:pt x="12" y="5"/>
                  </a:cubicBezTo>
                  <a:cubicBezTo>
                    <a:pt x="16" y="3"/>
                    <a:pt x="17" y="3"/>
                    <a:pt x="20" y="6"/>
                  </a:cubicBezTo>
                  <a:cubicBezTo>
                    <a:pt x="20" y="7"/>
                    <a:pt x="23" y="4"/>
                    <a:pt x="24" y="4"/>
                  </a:cubicBezTo>
                  <a:cubicBezTo>
                    <a:pt x="25" y="4"/>
                    <a:pt x="26" y="5"/>
                    <a:pt x="27" y="5"/>
                  </a:cubicBezTo>
                  <a:cubicBezTo>
                    <a:pt x="28" y="5"/>
                    <a:pt x="28" y="6"/>
                    <a:pt x="29" y="6"/>
                  </a:cubicBezTo>
                  <a:cubicBezTo>
                    <a:pt x="32" y="6"/>
                    <a:pt x="32" y="3"/>
                    <a:pt x="34" y="2"/>
                  </a:cubicBezTo>
                  <a:cubicBezTo>
                    <a:pt x="35" y="2"/>
                    <a:pt x="36" y="2"/>
                    <a:pt x="37" y="3"/>
                  </a:cubicBezTo>
                  <a:cubicBezTo>
                    <a:pt x="38" y="3"/>
                    <a:pt x="39" y="4"/>
                    <a:pt x="40" y="3"/>
                  </a:cubicBezTo>
                  <a:cubicBezTo>
                    <a:pt x="41" y="3"/>
                    <a:pt x="41" y="1"/>
                    <a:pt x="42" y="1"/>
                  </a:cubicBezTo>
                  <a:cubicBezTo>
                    <a:pt x="44" y="0"/>
                    <a:pt x="45" y="2"/>
                    <a:pt x="47" y="2"/>
                  </a:cubicBezTo>
                  <a:cubicBezTo>
                    <a:pt x="48" y="2"/>
                    <a:pt x="49" y="2"/>
                    <a:pt x="50" y="1"/>
                  </a:cubicBezTo>
                  <a:cubicBezTo>
                    <a:pt x="51" y="1"/>
                    <a:pt x="52" y="0"/>
                    <a:pt x="53" y="1"/>
                  </a:cubicBezTo>
                  <a:cubicBezTo>
                    <a:pt x="56" y="1"/>
                    <a:pt x="57" y="3"/>
                    <a:pt x="59" y="5"/>
                  </a:cubicBezTo>
                  <a:cubicBezTo>
                    <a:pt x="59" y="2"/>
                    <a:pt x="62" y="2"/>
                    <a:pt x="64" y="2"/>
                  </a:cubicBezTo>
                  <a:cubicBezTo>
                    <a:pt x="67" y="1"/>
                    <a:pt x="68" y="3"/>
                    <a:pt x="69" y="5"/>
                  </a:cubicBezTo>
                  <a:cubicBezTo>
                    <a:pt x="69" y="4"/>
                    <a:pt x="74" y="4"/>
                    <a:pt x="75" y="5"/>
                  </a:cubicBezTo>
                  <a:cubicBezTo>
                    <a:pt x="77" y="5"/>
                    <a:pt x="79" y="7"/>
                    <a:pt x="81" y="8"/>
                  </a:cubicBezTo>
                  <a:cubicBezTo>
                    <a:pt x="82" y="8"/>
                    <a:pt x="83" y="8"/>
                    <a:pt x="84" y="9"/>
                  </a:cubicBezTo>
                  <a:cubicBezTo>
                    <a:pt x="86" y="11"/>
                    <a:pt x="87" y="15"/>
                    <a:pt x="84" y="16"/>
                  </a:cubicBezTo>
                  <a:cubicBezTo>
                    <a:pt x="81" y="17"/>
                    <a:pt x="78" y="17"/>
                    <a:pt x="76" y="17"/>
                  </a:cubicBezTo>
                  <a:cubicBezTo>
                    <a:pt x="68" y="17"/>
                    <a:pt x="61" y="17"/>
                    <a:pt x="54" y="17"/>
                  </a:cubicBezTo>
                  <a:cubicBezTo>
                    <a:pt x="46" y="16"/>
                    <a:pt x="39" y="15"/>
                    <a:pt x="31" y="15"/>
                  </a:cubicBezTo>
                  <a:cubicBezTo>
                    <a:pt x="26" y="15"/>
                    <a:pt x="21" y="14"/>
                    <a:pt x="15" y="14"/>
                  </a:cubicBezTo>
                  <a:cubicBezTo>
                    <a:pt x="15" y="14"/>
                    <a:pt x="14" y="14"/>
                    <a:pt x="13" y="14"/>
                  </a:cubicBezTo>
                  <a:cubicBezTo>
                    <a:pt x="9" y="14"/>
                    <a:pt x="0" y="14"/>
                    <a:pt x="4" y="8"/>
                  </a:cubicBezTo>
                  <a:cubicBezTo>
                    <a:pt x="6" y="5"/>
                    <a:pt x="9" y="6"/>
                    <a:pt x="11" y="5"/>
                  </a:cubicBezTo>
                </a:path>
              </a:pathLst>
            </a:custGeom>
            <a:solidFill>
              <a:schemeClr val="bg1">
                <a:lumMod val="50000"/>
              </a:schemeClr>
            </a:solidFill>
            <a:ln>
              <a:noFill/>
            </a:ln>
          </p:spPr>
          <p:txBody>
            <a:bodyPr anchor="ctr"/>
            <a:lstStyle/>
            <a:p>
              <a:pPr algn="ctr"/>
              <a:endParaRPr sz="2400">
                <a:cs typeface="+mn-ea"/>
                <a:sym typeface="+mn-lt"/>
              </a:endParaRPr>
            </a:p>
          </p:txBody>
        </p:sp>
        <p:sp>
          <p:nvSpPr>
            <p:cNvPr id="36" name="Freeform: Shape 23"/>
            <p:cNvSpPr/>
            <p:nvPr/>
          </p:nvSpPr>
          <p:spPr bwMode="auto">
            <a:xfrm>
              <a:off x="7526676" y="5613636"/>
              <a:ext cx="1552813" cy="1004810"/>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close/>
                </a:path>
              </a:pathLst>
            </a:custGeom>
            <a:solidFill>
              <a:schemeClr val="bg1">
                <a:lumMod val="85000"/>
              </a:schemeClr>
            </a:solidFill>
            <a:ln>
              <a:noFill/>
            </a:ln>
          </p:spPr>
          <p:txBody>
            <a:bodyPr anchor="ctr"/>
            <a:lstStyle/>
            <a:p>
              <a:pPr algn="ctr"/>
              <a:endParaRPr sz="2400">
                <a:cs typeface="+mn-ea"/>
                <a:sym typeface="+mn-lt"/>
              </a:endParaRPr>
            </a:p>
          </p:txBody>
        </p:sp>
        <p:sp>
          <p:nvSpPr>
            <p:cNvPr id="37" name="Freeform: Shape 24"/>
            <p:cNvSpPr/>
            <p:nvPr/>
          </p:nvSpPr>
          <p:spPr bwMode="auto">
            <a:xfrm>
              <a:off x="7526676" y="5383158"/>
              <a:ext cx="1552813" cy="1257295"/>
            </a:xfrm>
            <a:custGeom>
              <a:avLst/>
              <a:gdLst>
                <a:gd name="T0" fmla="*/ 234 w 289"/>
                <a:gd name="T1" fmla="*/ 234 h 234"/>
                <a:gd name="T2" fmla="*/ 54 w 289"/>
                <a:gd name="T3" fmla="*/ 234 h 234"/>
                <a:gd name="T4" fmla="*/ 0 w 289"/>
                <a:gd name="T5" fmla="*/ 0 h 234"/>
                <a:gd name="T6" fmla="*/ 289 w 289"/>
                <a:gd name="T7" fmla="*/ 0 h 234"/>
                <a:gd name="T8" fmla="*/ 234 w 289"/>
                <a:gd name="T9" fmla="*/ 234 h 234"/>
              </a:gdLst>
              <a:ahLst/>
              <a:cxnLst>
                <a:cxn ang="0">
                  <a:pos x="T0" y="T1"/>
                </a:cxn>
                <a:cxn ang="0">
                  <a:pos x="T2" y="T3"/>
                </a:cxn>
                <a:cxn ang="0">
                  <a:pos x="T4" y="T5"/>
                </a:cxn>
                <a:cxn ang="0">
                  <a:pos x="T6" y="T7"/>
                </a:cxn>
                <a:cxn ang="0">
                  <a:pos x="T8" y="T9"/>
                </a:cxn>
              </a:cxnLst>
              <a:rect l="0" t="0" r="r" b="b"/>
              <a:pathLst>
                <a:path w="289" h="234">
                  <a:moveTo>
                    <a:pt x="234" y="234"/>
                  </a:moveTo>
                  <a:lnTo>
                    <a:pt x="54" y="234"/>
                  </a:lnTo>
                  <a:lnTo>
                    <a:pt x="0" y="0"/>
                  </a:lnTo>
                  <a:lnTo>
                    <a:pt x="289" y="0"/>
                  </a:lnTo>
                  <a:lnTo>
                    <a:pt x="234" y="234"/>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8" name="Freeform: Shape 25"/>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close/>
                  <a:moveTo>
                    <a:pt x="0" y="0"/>
                  </a:moveTo>
                  <a:lnTo>
                    <a:pt x="0" y="0"/>
                  </a:lnTo>
                  <a:lnTo>
                    <a:pt x="0" y="57"/>
                  </a:lnTo>
                  <a:lnTo>
                    <a:pt x="16" y="57"/>
                  </a:lnTo>
                  <a:lnTo>
                    <a:pt x="16" y="54"/>
                  </a:lnTo>
                  <a:lnTo>
                    <a:pt x="0" y="54"/>
                  </a:lnTo>
                  <a:lnTo>
                    <a:pt x="0" y="0"/>
                  </a:lnTo>
                  <a:close/>
                </a:path>
              </a:pathLst>
            </a:custGeom>
            <a:solidFill>
              <a:srgbClr val="191218"/>
            </a:solidFill>
            <a:ln>
              <a:noFill/>
            </a:ln>
            <a:extLs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39" name="Freeform: Shape 26"/>
            <p:cNvSpPr/>
            <p:nvPr/>
          </p:nvSpPr>
          <p:spPr bwMode="auto">
            <a:xfrm>
              <a:off x="7462199" y="5447072"/>
              <a:ext cx="1681767" cy="306265"/>
            </a:xfrm>
            <a:custGeom>
              <a:avLst/>
              <a:gdLst>
                <a:gd name="T0" fmla="*/ 313 w 313"/>
                <a:gd name="T1" fmla="*/ 54 h 57"/>
                <a:gd name="T2" fmla="*/ 296 w 313"/>
                <a:gd name="T3" fmla="*/ 54 h 57"/>
                <a:gd name="T4" fmla="*/ 296 w 313"/>
                <a:gd name="T5" fmla="*/ 57 h 57"/>
                <a:gd name="T6" fmla="*/ 313 w 313"/>
                <a:gd name="T7" fmla="*/ 57 h 57"/>
                <a:gd name="T8" fmla="*/ 313 w 313"/>
                <a:gd name="T9" fmla="*/ 54 h 57"/>
                <a:gd name="T10" fmla="*/ 0 w 313"/>
                <a:gd name="T11" fmla="*/ 0 h 57"/>
                <a:gd name="T12" fmla="*/ 0 w 313"/>
                <a:gd name="T13" fmla="*/ 0 h 57"/>
                <a:gd name="T14" fmla="*/ 0 w 313"/>
                <a:gd name="T15" fmla="*/ 57 h 57"/>
                <a:gd name="T16" fmla="*/ 16 w 313"/>
                <a:gd name="T17" fmla="*/ 57 h 57"/>
                <a:gd name="T18" fmla="*/ 16 w 313"/>
                <a:gd name="T19" fmla="*/ 54 h 57"/>
                <a:gd name="T20" fmla="*/ 0 w 313"/>
                <a:gd name="T21" fmla="*/ 54 h 57"/>
                <a:gd name="T22" fmla="*/ 0 w 313"/>
                <a:gd name="T23" fmla="*/ 0 h 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Lst>
              <a:rect l="0" t="0" r="r" b="b"/>
              <a:pathLst>
                <a:path w="313" h="57">
                  <a:moveTo>
                    <a:pt x="313" y="54"/>
                  </a:moveTo>
                  <a:lnTo>
                    <a:pt x="296" y="54"/>
                  </a:lnTo>
                  <a:lnTo>
                    <a:pt x="296" y="57"/>
                  </a:lnTo>
                  <a:lnTo>
                    <a:pt x="313" y="57"/>
                  </a:lnTo>
                  <a:lnTo>
                    <a:pt x="313" y="54"/>
                  </a:lnTo>
                  <a:moveTo>
                    <a:pt x="0" y="0"/>
                  </a:moveTo>
                  <a:lnTo>
                    <a:pt x="0" y="0"/>
                  </a:lnTo>
                  <a:lnTo>
                    <a:pt x="0" y="57"/>
                  </a:lnTo>
                  <a:lnTo>
                    <a:pt x="16" y="57"/>
                  </a:lnTo>
                  <a:lnTo>
                    <a:pt x="16" y="54"/>
                  </a:lnTo>
                  <a:lnTo>
                    <a:pt x="0" y="54"/>
                  </a:lnTo>
                  <a:lnTo>
                    <a:pt x="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40" name="Freeform: Shape 27"/>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close/>
                  <a:moveTo>
                    <a:pt x="280" y="0"/>
                  </a:moveTo>
                  <a:lnTo>
                    <a:pt x="140" y="0"/>
                  </a:lnTo>
                  <a:lnTo>
                    <a:pt x="140" y="3"/>
                  </a:lnTo>
                  <a:lnTo>
                    <a:pt x="280" y="3"/>
                  </a:lnTo>
                  <a:lnTo>
                    <a:pt x="280" y="0"/>
                  </a:lnTo>
                  <a:close/>
                </a:path>
              </a:pathLst>
            </a:custGeom>
            <a:solidFill>
              <a:schemeClr val="bg1">
                <a:lumMod val="50000"/>
              </a:schemeClr>
            </a:solidFill>
            <a:ln>
              <a:noFill/>
            </a:ln>
          </p:spPr>
          <p:txBody>
            <a:bodyPr anchor="ctr"/>
            <a:lstStyle/>
            <a:p>
              <a:pPr algn="ctr"/>
              <a:endParaRPr sz="2400">
                <a:cs typeface="+mn-ea"/>
                <a:sym typeface="+mn-lt"/>
              </a:endParaRPr>
            </a:p>
          </p:txBody>
        </p:sp>
        <p:sp>
          <p:nvSpPr>
            <p:cNvPr id="41" name="Freeform: Shape 28"/>
            <p:cNvSpPr/>
            <p:nvPr/>
          </p:nvSpPr>
          <p:spPr bwMode="auto">
            <a:xfrm>
              <a:off x="7548168" y="5737217"/>
              <a:ext cx="1504455" cy="16121"/>
            </a:xfrm>
            <a:custGeom>
              <a:avLst/>
              <a:gdLst>
                <a:gd name="T0" fmla="*/ 0 w 280"/>
                <a:gd name="T1" fmla="*/ 0 h 3"/>
                <a:gd name="T2" fmla="*/ 0 w 280"/>
                <a:gd name="T3" fmla="*/ 0 h 3"/>
                <a:gd name="T4" fmla="*/ 0 w 280"/>
                <a:gd name="T5" fmla="*/ 3 h 3"/>
                <a:gd name="T6" fmla="*/ 0 w 280"/>
                <a:gd name="T7" fmla="*/ 3 h 3"/>
                <a:gd name="T8" fmla="*/ 0 w 280"/>
                <a:gd name="T9" fmla="*/ 0 h 3"/>
                <a:gd name="T10" fmla="*/ 280 w 280"/>
                <a:gd name="T11" fmla="*/ 0 h 3"/>
                <a:gd name="T12" fmla="*/ 140 w 280"/>
                <a:gd name="T13" fmla="*/ 0 h 3"/>
                <a:gd name="T14" fmla="*/ 140 w 280"/>
                <a:gd name="T15" fmla="*/ 3 h 3"/>
                <a:gd name="T16" fmla="*/ 280 w 280"/>
                <a:gd name="T17" fmla="*/ 3 h 3"/>
                <a:gd name="T18" fmla="*/ 280 w 280"/>
                <a:gd name="T19" fmla="*/ 0 h 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280" h="3">
                  <a:moveTo>
                    <a:pt x="0" y="0"/>
                  </a:moveTo>
                  <a:lnTo>
                    <a:pt x="0" y="0"/>
                  </a:lnTo>
                  <a:lnTo>
                    <a:pt x="0" y="3"/>
                  </a:lnTo>
                  <a:lnTo>
                    <a:pt x="0" y="3"/>
                  </a:lnTo>
                  <a:lnTo>
                    <a:pt x="0" y="0"/>
                  </a:lnTo>
                  <a:moveTo>
                    <a:pt x="280" y="0"/>
                  </a:moveTo>
                  <a:lnTo>
                    <a:pt x="140" y="0"/>
                  </a:lnTo>
                  <a:lnTo>
                    <a:pt x="140" y="3"/>
                  </a:lnTo>
                  <a:lnTo>
                    <a:pt x="280" y="3"/>
                  </a:lnTo>
                  <a:lnTo>
                    <a:pt x="280" y="0"/>
                  </a:lnTo>
                </a:path>
              </a:pathLst>
            </a:custGeom>
            <a:solidFill>
              <a:schemeClr val="bg1">
                <a:lumMod val="50000"/>
              </a:schemeClr>
            </a:solidFill>
            <a:ln>
              <a:noFill/>
            </a:ln>
          </p:spPr>
          <p:txBody>
            <a:bodyPr anchor="ctr"/>
            <a:lstStyle/>
            <a:p>
              <a:pPr algn="ctr"/>
              <a:endParaRPr sz="2400">
                <a:cs typeface="+mn-ea"/>
                <a:sym typeface="+mn-lt"/>
              </a:endParaRPr>
            </a:p>
          </p:txBody>
        </p:sp>
        <p:sp>
          <p:nvSpPr>
            <p:cNvPr id="42" name="Rectangle 29"/>
            <p:cNvSpPr/>
            <p:nvPr/>
          </p:nvSpPr>
          <p:spPr bwMode="auto">
            <a:xfrm>
              <a:off x="7462199" y="5436326"/>
              <a:ext cx="1681767" cy="300891"/>
            </a:xfrm>
            <a:prstGeom prst="rect">
              <a:avLst/>
            </a:prstGeom>
            <a:solidFill>
              <a:schemeClr val="bg1">
                <a:lumMod val="85000"/>
              </a:schemeClr>
            </a:solidFill>
            <a:ln>
              <a:noFill/>
            </a:ln>
          </p:spPr>
          <p:txBody>
            <a:bodyPr anchor="ctr"/>
            <a:lstStyle/>
            <a:p>
              <a:pPr algn="ctr"/>
              <a:endParaRPr sz="2400">
                <a:cs typeface="+mn-ea"/>
                <a:sym typeface="+mn-lt"/>
              </a:endParaRPr>
            </a:p>
          </p:txBody>
        </p:sp>
        <p:sp>
          <p:nvSpPr>
            <p:cNvPr id="43" name="Rectangle 30"/>
            <p:cNvSpPr/>
            <p:nvPr/>
          </p:nvSpPr>
          <p:spPr bwMode="auto">
            <a:xfrm>
              <a:off x="7462199" y="5436326"/>
              <a:ext cx="1681767" cy="3008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endParaRPr sz="2400">
                <a:cs typeface="+mn-ea"/>
                <a:sym typeface="+mn-lt"/>
              </a:endParaRPr>
            </a:p>
          </p:txBody>
        </p:sp>
        <p:sp>
          <p:nvSpPr>
            <p:cNvPr id="44" name="Freeform: Shape 31"/>
            <p:cNvSpPr/>
            <p:nvPr/>
          </p:nvSpPr>
          <p:spPr bwMode="auto">
            <a:xfrm>
              <a:off x="7548168" y="5753335"/>
              <a:ext cx="752227" cy="865111"/>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45" name="Freeform: Shape 32"/>
            <p:cNvSpPr/>
            <p:nvPr/>
          </p:nvSpPr>
          <p:spPr bwMode="auto">
            <a:xfrm>
              <a:off x="7548168" y="5522858"/>
              <a:ext cx="752227" cy="1117595"/>
            </a:xfrm>
            <a:custGeom>
              <a:avLst/>
              <a:gdLst>
                <a:gd name="T0" fmla="*/ 140 w 140"/>
                <a:gd name="T1" fmla="*/ 0 h 208"/>
                <a:gd name="T2" fmla="*/ 0 w 140"/>
                <a:gd name="T3" fmla="*/ 0 h 208"/>
                <a:gd name="T4" fmla="*/ 50 w 140"/>
                <a:gd name="T5" fmla="*/ 208 h 208"/>
                <a:gd name="T6" fmla="*/ 140 w 140"/>
                <a:gd name="T7" fmla="*/ 208 h 208"/>
                <a:gd name="T8" fmla="*/ 140 w 140"/>
                <a:gd name="T9" fmla="*/ 0 h 208"/>
              </a:gdLst>
              <a:ahLst/>
              <a:cxnLst>
                <a:cxn ang="0">
                  <a:pos x="T0" y="T1"/>
                </a:cxn>
                <a:cxn ang="0">
                  <a:pos x="T2" y="T3"/>
                </a:cxn>
                <a:cxn ang="0">
                  <a:pos x="T4" y="T5"/>
                </a:cxn>
                <a:cxn ang="0">
                  <a:pos x="T6" y="T7"/>
                </a:cxn>
                <a:cxn ang="0">
                  <a:pos x="T8" y="T9"/>
                </a:cxn>
              </a:cxnLst>
              <a:rect l="0" t="0" r="r" b="b"/>
              <a:pathLst>
                <a:path w="140" h="208">
                  <a:moveTo>
                    <a:pt x="140" y="0"/>
                  </a:moveTo>
                  <a:lnTo>
                    <a:pt x="0" y="0"/>
                  </a:lnTo>
                  <a:lnTo>
                    <a:pt x="50" y="208"/>
                  </a:lnTo>
                  <a:lnTo>
                    <a:pt x="140" y="208"/>
                  </a:lnTo>
                  <a:lnTo>
                    <a:pt x="140"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sp>
          <p:nvSpPr>
            <p:cNvPr id="46" name="Rectangle 33"/>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47" name="Rectangle 34"/>
            <p:cNvSpPr/>
            <p:nvPr/>
          </p:nvSpPr>
          <p:spPr bwMode="auto">
            <a:xfrm>
              <a:off x="7548168" y="5737217"/>
              <a:ext cx="752227" cy="16121"/>
            </a:xfrm>
            <a:prstGeom prst="rect">
              <a:avLst/>
            </a:prstGeom>
            <a:solidFill>
              <a:schemeClr val="bg1">
                <a:lumMod val="50000"/>
              </a:schemeClr>
            </a:solidFill>
            <a:ln>
              <a:noFill/>
            </a:ln>
          </p:spPr>
          <p:txBody>
            <a:bodyPr anchor="ctr"/>
            <a:lstStyle/>
            <a:p>
              <a:pPr algn="ctr"/>
              <a:endParaRPr sz="2400">
                <a:cs typeface="+mn-ea"/>
                <a:sym typeface="+mn-lt"/>
              </a:endParaRPr>
            </a:p>
          </p:txBody>
        </p:sp>
        <p:sp>
          <p:nvSpPr>
            <p:cNvPr id="48" name="Freeform: Shape 35"/>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close/>
                </a:path>
              </a:pathLst>
            </a:custGeom>
            <a:solidFill>
              <a:schemeClr val="bg1">
                <a:lumMod val="75000"/>
              </a:schemeClr>
            </a:solidFill>
            <a:ln>
              <a:noFill/>
            </a:ln>
          </p:spPr>
          <p:txBody>
            <a:bodyPr anchor="ctr"/>
            <a:lstStyle/>
            <a:p>
              <a:pPr algn="ctr"/>
              <a:endParaRPr sz="2400">
                <a:cs typeface="+mn-ea"/>
                <a:sym typeface="+mn-lt"/>
              </a:endParaRPr>
            </a:p>
          </p:txBody>
        </p:sp>
        <p:sp>
          <p:nvSpPr>
            <p:cNvPr id="49" name="Freeform: Shape 36"/>
            <p:cNvSpPr/>
            <p:nvPr/>
          </p:nvSpPr>
          <p:spPr bwMode="auto">
            <a:xfrm>
              <a:off x="7462199" y="5436326"/>
              <a:ext cx="838196" cy="300891"/>
            </a:xfrm>
            <a:custGeom>
              <a:avLst/>
              <a:gdLst>
                <a:gd name="T0" fmla="*/ 156 w 156"/>
                <a:gd name="T1" fmla="*/ 0 h 56"/>
                <a:gd name="T2" fmla="*/ 0 w 156"/>
                <a:gd name="T3" fmla="*/ 0 h 56"/>
                <a:gd name="T4" fmla="*/ 0 w 156"/>
                <a:gd name="T5" fmla="*/ 56 h 56"/>
                <a:gd name="T6" fmla="*/ 16 w 156"/>
                <a:gd name="T7" fmla="*/ 56 h 56"/>
                <a:gd name="T8" fmla="*/ 156 w 156"/>
                <a:gd name="T9" fmla="*/ 56 h 56"/>
                <a:gd name="T10" fmla="*/ 156 w 156"/>
                <a:gd name="T11" fmla="*/ 0 h 56"/>
              </a:gdLst>
              <a:ahLst/>
              <a:cxnLst>
                <a:cxn ang="0">
                  <a:pos x="T0" y="T1"/>
                </a:cxn>
                <a:cxn ang="0">
                  <a:pos x="T2" y="T3"/>
                </a:cxn>
                <a:cxn ang="0">
                  <a:pos x="T4" y="T5"/>
                </a:cxn>
                <a:cxn ang="0">
                  <a:pos x="T6" y="T7"/>
                </a:cxn>
                <a:cxn ang="0">
                  <a:pos x="T8" y="T9"/>
                </a:cxn>
                <a:cxn ang="0">
                  <a:pos x="T10" y="T11"/>
                </a:cxn>
              </a:cxnLst>
              <a:rect l="0" t="0" r="r" b="b"/>
              <a:pathLst>
                <a:path w="156" h="56">
                  <a:moveTo>
                    <a:pt x="156" y="0"/>
                  </a:moveTo>
                  <a:lnTo>
                    <a:pt x="0" y="0"/>
                  </a:lnTo>
                  <a:lnTo>
                    <a:pt x="0" y="56"/>
                  </a:lnTo>
                  <a:lnTo>
                    <a:pt x="16" y="56"/>
                  </a:lnTo>
                  <a:lnTo>
                    <a:pt x="156" y="56"/>
                  </a:lnTo>
                  <a:lnTo>
                    <a:pt x="156" y="0"/>
                  </a:lnTo>
                </a:path>
              </a:pathLst>
            </a:cu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anchor="ctr"/>
            <a:lstStyle/>
            <a:p>
              <a:pPr algn="ctr"/>
              <a:endParaRPr sz="2400">
                <a:cs typeface="+mn-ea"/>
                <a:sym typeface="+mn-lt"/>
              </a:endParaRPr>
            </a:p>
          </p:txBody>
        </p:sp>
      </p:grpSp>
      <p:pic>
        <p:nvPicPr>
          <p:cNvPr id="50" name="图片 2"/>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flipH="1">
            <a:off x="485669" y="4583292"/>
            <a:ext cx="4294491" cy="2095500"/>
          </a:xfrm>
          <a:prstGeom prst="rect">
            <a:avLst/>
          </a:prstGeom>
        </p:spPr>
      </p:pic>
    </p:spTree>
    <p:custDataLst>
      <p:tags r:id="rId1"/>
    </p:custData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22"/>
                                        </p:tgtEl>
                                        <p:attrNameLst>
                                          <p:attrName>style.visibility</p:attrName>
                                        </p:attrNameLst>
                                      </p:cBhvr>
                                      <p:to>
                                        <p:strVal val="visible"/>
                                      </p:to>
                                    </p:set>
                                    <p:animEffect transition="in" filter="circle(in)">
                                      <p:cBhvr>
                                        <p:cTn id="7" dur="2000"/>
                                        <p:tgtEl>
                                          <p:spTgt spid="22"/>
                                        </p:tgtEl>
                                      </p:cBhvr>
                                    </p:animEffect>
                                  </p:childTnLst>
                                </p:cTn>
                              </p:par>
                              <p:par>
                                <p:cTn id="8" presetID="6" presetClass="entr" presetSubtype="16" fill="hold" grpId="0" nodeType="withEffect">
                                  <p:stCondLst>
                                    <p:cond delay="0"/>
                                  </p:stCondLst>
                                  <p:childTnLst>
                                    <p:set>
                                      <p:cBhvr>
                                        <p:cTn id="9" dur="1" fill="hold">
                                          <p:stCondLst>
                                            <p:cond delay="0"/>
                                          </p:stCondLst>
                                        </p:cTn>
                                        <p:tgtEl>
                                          <p:spTgt spid="21"/>
                                        </p:tgtEl>
                                        <p:attrNameLst>
                                          <p:attrName>style.visibility</p:attrName>
                                        </p:attrNameLst>
                                      </p:cBhvr>
                                      <p:to>
                                        <p:strVal val="visible"/>
                                      </p:to>
                                    </p:set>
                                    <p:animEffect transition="in" filter="circle(in)">
                                      <p:cBhvr>
                                        <p:cTn id="10" dur="2000"/>
                                        <p:tgtEl>
                                          <p:spTgt spid="21"/>
                                        </p:tgtEl>
                                      </p:cBhvr>
                                    </p:animEffect>
                                  </p:childTnLst>
                                </p:cTn>
                              </p:par>
                            </p:childTnLst>
                          </p:cTn>
                        </p:par>
                        <p:par>
                          <p:cTn id="11" fill="hold">
                            <p:stCondLst>
                              <p:cond delay="2000"/>
                            </p:stCondLst>
                            <p:childTnLst>
                              <p:par>
                                <p:cTn id="12" presetID="42" presetClass="entr" presetSubtype="0" fill="hold" nodeType="afterEffect">
                                  <p:stCondLst>
                                    <p:cond delay="0"/>
                                  </p:stCondLst>
                                  <p:childTnLst>
                                    <p:set>
                                      <p:cBhvr>
                                        <p:cTn id="13" dur="1" fill="hold">
                                          <p:stCondLst>
                                            <p:cond delay="0"/>
                                          </p:stCondLst>
                                        </p:cTn>
                                        <p:tgtEl>
                                          <p:spTgt spid="19"/>
                                        </p:tgtEl>
                                        <p:attrNameLst>
                                          <p:attrName>style.visibility</p:attrName>
                                        </p:attrNameLst>
                                      </p:cBhvr>
                                      <p:to>
                                        <p:strVal val="visible"/>
                                      </p:to>
                                    </p:set>
                                    <p:animEffect transition="in" filter="fade">
                                      <p:cBhvr>
                                        <p:cTn id="14" dur="1000"/>
                                        <p:tgtEl>
                                          <p:spTgt spid="19"/>
                                        </p:tgtEl>
                                      </p:cBhvr>
                                    </p:animEffect>
                                    <p:anim calcmode="lin" valueType="num">
                                      <p:cBhvr>
                                        <p:cTn id="15" dur="1000" fill="hold"/>
                                        <p:tgtEl>
                                          <p:spTgt spid="19"/>
                                        </p:tgtEl>
                                        <p:attrNameLst>
                                          <p:attrName>ppt_x</p:attrName>
                                        </p:attrNameLst>
                                      </p:cBhvr>
                                      <p:tavLst>
                                        <p:tav tm="0">
                                          <p:val>
                                            <p:strVal val="#ppt_x"/>
                                          </p:val>
                                        </p:tav>
                                        <p:tav tm="100000">
                                          <p:val>
                                            <p:strVal val="#ppt_x"/>
                                          </p:val>
                                        </p:tav>
                                      </p:tavLst>
                                    </p:anim>
                                    <p:anim calcmode="lin" valueType="num">
                                      <p:cBhvr>
                                        <p:cTn id="16"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tags/tag1.xml><?xml version="1.0" encoding="utf-8"?>
<p:tagLst xmlns:a="http://schemas.openxmlformats.org/drawingml/2006/main" xmlns:r="http://schemas.openxmlformats.org/officeDocument/2006/relationships" xmlns:p="http://schemas.openxmlformats.org/presentationml/2006/main">
  <p:tag name="ISPRING_PRESENTATION_TITLE" val="PowerPoint 演示文稿"/>
  <p:tag name="ARTICULATE_PROJECT_OPEN" val="0"/>
  <p:tag name="ARTICULATE_SLIDE_COUNT" val="22"/>
  <p:tag name="MMPROD_NEXTUNIQUEID" val="10009"/>
  <p:tag name="MMPROD_UIDATA" val="&lt;database version=&quot;9.0&quot;&gt;&lt;object type=&quot;1&quot; unique_id=&quot;10001&quot;&gt;&lt;object type=&quot;2&quot; unique_id=&quot;10002&quot;&gt;&lt;object type=&quot;3&quot; unique_id=&quot;10009&quot;&gt;&lt;property id=&quot;20148&quot; value=&quot;5&quot;/&gt;&lt;property id=&quot;20300&quot; value=&quot;Slide 1&quot;/&gt;&lt;property id=&quot;20307&quot; value=&quot;256&quot;/&gt;&lt;/object&gt;&lt;object type=&quot;3&quot; unique_id=&quot;10022&quot;&gt;&lt;property id=&quot;20148&quot; value=&quot;5&quot;/&gt;&lt;property id=&quot;20300&quot; value=&quot;Slide 2&quot;/&gt;&lt;property id=&quot;20307&quot; value=&quot;262&quot;/&gt;&lt;/object&gt;&lt;object type=&quot;3&quot; unique_id=&quot;10023&quot;&gt;&lt;property id=&quot;20148&quot; value=&quot;5&quot;/&gt;&lt;property id=&quot;20300&quot; value=&quot;Slide 3&quot;/&gt;&lt;property id=&quot;20307&quot; value=&quot;327&quot;/&gt;&lt;/object&gt;&lt;object type=&quot;3&quot; unique_id=&quot;10024&quot;&gt;&lt;property id=&quot;20148&quot; value=&quot;5&quot;/&gt;&lt;property id=&quot;20300&quot; value=&quot;Slide 4&quot;/&gt;&lt;property id=&quot;20307&quot; value=&quot;259&quot;/&gt;&lt;/object&gt;&lt;object type=&quot;3&quot; unique_id=&quot;10025&quot;&gt;&lt;property id=&quot;20148&quot; value=&quot;5&quot;/&gt;&lt;property id=&quot;20300&quot; value=&quot;Slide 5&quot;/&gt;&lt;property id=&quot;20307&quot; value=&quot;261&quot;/&gt;&lt;/object&gt;&lt;object type=&quot;3&quot; unique_id=&quot;10026&quot;&gt;&lt;property id=&quot;20148&quot; value=&quot;5&quot;/&gt;&lt;property id=&quot;20300&quot; value=&quot;Slide 6&quot;/&gt;&lt;property id=&quot;20307&quot; value=&quot;328&quot;/&gt;&lt;/object&gt;&lt;object type=&quot;3&quot; unique_id=&quot;10027&quot;&gt;&lt;property id=&quot;20148&quot; value=&quot;5&quot;/&gt;&lt;property id=&quot;20300&quot; value=&quot;Slide 7&quot;/&gt;&lt;property id=&quot;20307&quot; value=&quot;329&quot;/&gt;&lt;/object&gt;&lt;object type=&quot;3&quot; unique_id=&quot;10028&quot;&gt;&lt;property id=&quot;20148&quot; value=&quot;5&quot;/&gt;&lt;property id=&quot;20300&quot; value=&quot;Slide 8&quot;/&gt;&lt;property id=&quot;20307&quot; value=&quot;330&quot;/&gt;&lt;/object&gt;&lt;object type=&quot;3&quot; unique_id=&quot;10029&quot;&gt;&lt;property id=&quot;20148&quot; value=&quot;5&quot;/&gt;&lt;property id=&quot;20300&quot; value=&quot;Slide 11&quot;/&gt;&lt;property id=&quot;20307&quot; value=&quot;263&quot;/&gt;&lt;/object&gt;&lt;object type=&quot;3&quot; unique_id=&quot;10030&quot;&gt;&lt;property id=&quot;20148&quot; value=&quot;5&quot;/&gt;&lt;property id=&quot;20300&quot; value=&quot;Slide 12&quot;/&gt;&lt;property id=&quot;20307&quot; value=&quot;301&quot;/&gt;&lt;/object&gt;&lt;object type=&quot;3&quot; unique_id=&quot;10031&quot;&gt;&lt;property id=&quot;20148&quot; value=&quot;5&quot;/&gt;&lt;property id=&quot;20300&quot; value=&quot;Slide 13&quot;/&gt;&lt;property id=&quot;20307&quot; value=&quot;269&quot;/&gt;&lt;/object&gt;&lt;object type=&quot;3&quot; unique_id=&quot;10032&quot;&gt;&lt;property id=&quot;20148&quot; value=&quot;5&quot;/&gt;&lt;property id=&quot;20300&quot; value=&quot;Slide 14&quot;/&gt;&lt;property id=&quot;20307&quot; value=&quot;278&quot;/&gt;&lt;/object&gt;&lt;object type=&quot;3&quot; unique_id=&quot;10538&quot;&gt;&lt;property id=&quot;20148&quot; value=&quot;5&quot;/&gt;&lt;property id=&quot;20300&quot; value=&quot;Slide 9&quot;/&gt;&lt;property id=&quot;20307&quot; value=&quot;331&quot;/&gt;&lt;/object&gt;&lt;object type=&quot;3&quot; unique_id=&quot;10539&quot;&gt;&lt;property id=&quot;20148&quot; value=&quot;5&quot;/&gt;&lt;property id=&quot;20300&quot; value=&quot;Slide 10&quot;/&gt;&lt;property id=&quot;20307&quot; value=&quot;332&quot;/&gt;&lt;/object&gt;&lt;/object&gt;&lt;object type=&quot;8&quot; unique_id=&quot;10064&quot;&gt;&lt;/object&gt;&lt;/object&gt;&lt;/database&gt;"/>
  <p:tag name="SECTOMILLISECCONVERTED" val="1"/>
</p:tagLst>
</file>

<file path=ppt/tags/tag2.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3.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4.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5.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6.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7.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8.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9.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0.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1.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ags/tag12.xml><?xml version="1.0" encoding="utf-8"?>
<p:tagLst xmlns:a="http://schemas.openxmlformats.org/drawingml/2006/main" xmlns:r="http://schemas.openxmlformats.org/officeDocument/2006/relationships" xmlns:p="http://schemas.openxmlformats.org/presentationml/2006/main">
  <p:tag name="ARTICULATE_SLIDE_THUMBNAIL_REFRESH" val="1"/>
</p:tagLst>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F496CB"/>
      </a:accent1>
      <a:accent2>
        <a:srgbClr val="BC356F"/>
      </a:accent2>
      <a:accent3>
        <a:srgbClr val="E65331"/>
      </a:accent3>
      <a:accent4>
        <a:srgbClr val="F27E19"/>
      </a:accent4>
      <a:accent5>
        <a:srgbClr val="F2AC19"/>
      </a:accent5>
      <a:accent6>
        <a:srgbClr val="BC80E0"/>
      </a:accent6>
      <a:hlink>
        <a:srgbClr val="EF5285"/>
      </a:hlink>
      <a:folHlink>
        <a:srgbClr val="F77F90"/>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23659B44-6E34-4CE8-8F0D-387DA7996826}"/>
    </a:ext>
  </a:ext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22</TotalTime>
  <Words>453</Words>
  <Application>Microsoft Office PowerPoint</Application>
  <PresentationFormat>Widescreen</PresentationFormat>
  <Paragraphs>44</Paragraphs>
  <Slides>14</Slides>
  <Notes>11</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14</vt:i4>
      </vt:variant>
    </vt:vector>
  </HeadingPairs>
  <TitlesOfParts>
    <vt:vector size="25" baseType="lpstr">
      <vt:lpstr>宋体</vt:lpstr>
      <vt:lpstr>#9Slide03 Arima Madurai</vt:lpstr>
      <vt:lpstr>#9Slide03 Arima Madurai Black</vt:lpstr>
      <vt:lpstr>Arial</vt:lpstr>
      <vt:lpstr>Calibri</vt:lpstr>
      <vt:lpstr>华文新魏</vt:lpstr>
      <vt:lpstr>Times New Roman</vt:lpstr>
      <vt:lpstr>Trebuchet MS</vt:lpstr>
      <vt:lpstr>Wingdings 3</vt:lpstr>
      <vt:lpstr>华康少女文字W5</vt:lpstr>
      <vt:lpstr>Facet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https://www.facebook.com/udppt</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https://www.facebook.com/udppt</dc:title>
  <dc:subject>https://www.facebook.com/udppt</dc:subject>
  <dc:creator>Admin</dc:creator>
  <cp:keywords>https:/www.facebook.com/udppt</cp:keywords>
  <dc:description>https://www.facebook.com/udppt</dc:description>
  <cp:lastModifiedBy>mydunghp@outlook.com</cp:lastModifiedBy>
  <cp:revision>41</cp:revision>
  <dcterms:created xsi:type="dcterms:W3CDTF">2018-12-17T09:01:00Z</dcterms:created>
  <dcterms:modified xsi:type="dcterms:W3CDTF">2022-07-20T12:48:48Z</dcterms:modified>
  <cp:category>https://www.facebook.com/udppt</cp:category>
</cp:coreProperties>
</file>

<file path=docProps/custom.xml><?xml version="1.0" encoding="utf-8"?>
<Properties xmlns="http://schemas.openxmlformats.org/officeDocument/2006/custom-properties" xmlns:vt="http://schemas.openxmlformats.org/officeDocument/2006/docPropsVTypes">
  <property fmtid="{D5CDD505-2E9C-101B-9397-08002B2CF9AE}" pid="2" name="ArticulateGUID">
    <vt:lpwstr>FE79DE2E-7E00-4990-B069-3BAE0FBACF9D</vt:lpwstr>
  </property>
  <property fmtid="{D5CDD505-2E9C-101B-9397-08002B2CF9AE}" pid="3" name="ArticulatePath">
    <vt:lpwstr>CUte</vt:lpwstr>
  </property>
  <property fmtid="{D5CDD505-2E9C-101B-9397-08002B2CF9AE}" pid="4" name="KSOProductBuildVer">
    <vt:lpwstr>1033-11.2.0.9635</vt:lpwstr>
  </property>
</Properties>
</file>